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57"/>
  </p:notesMasterIdLst>
  <p:handoutMasterIdLst>
    <p:handoutMasterId r:id="rId58"/>
  </p:handoutMasterIdLst>
  <p:sldIdLst>
    <p:sldId id="339" r:id="rId2"/>
    <p:sldId id="307" r:id="rId3"/>
    <p:sldId id="310" r:id="rId4"/>
    <p:sldId id="311" r:id="rId5"/>
    <p:sldId id="312" r:id="rId6"/>
    <p:sldId id="314" r:id="rId7"/>
    <p:sldId id="315" r:id="rId8"/>
    <p:sldId id="313" r:id="rId9"/>
    <p:sldId id="316" r:id="rId10"/>
    <p:sldId id="317" r:id="rId11"/>
    <p:sldId id="318" r:id="rId12"/>
    <p:sldId id="319" r:id="rId13"/>
    <p:sldId id="342" r:id="rId14"/>
    <p:sldId id="320" r:id="rId15"/>
    <p:sldId id="341" r:id="rId16"/>
    <p:sldId id="321" r:id="rId17"/>
    <p:sldId id="340" r:id="rId18"/>
    <p:sldId id="324" r:id="rId19"/>
    <p:sldId id="325" r:id="rId20"/>
    <p:sldId id="326" r:id="rId21"/>
    <p:sldId id="327" r:id="rId22"/>
    <p:sldId id="335" r:id="rId23"/>
    <p:sldId id="336" r:id="rId24"/>
    <p:sldId id="329" r:id="rId25"/>
    <p:sldId id="258" r:id="rId26"/>
    <p:sldId id="259" r:id="rId27"/>
    <p:sldId id="261" r:id="rId28"/>
    <p:sldId id="290" r:id="rId29"/>
    <p:sldId id="263" r:id="rId30"/>
    <p:sldId id="338" r:id="rId31"/>
    <p:sldId id="264" r:id="rId32"/>
    <p:sldId id="271" r:id="rId33"/>
    <p:sldId id="272" r:id="rId34"/>
    <p:sldId id="279" r:id="rId35"/>
    <p:sldId id="280" r:id="rId36"/>
    <p:sldId id="269" r:id="rId37"/>
    <p:sldId id="270" r:id="rId38"/>
    <p:sldId id="273" r:id="rId39"/>
    <p:sldId id="274" r:id="rId40"/>
    <p:sldId id="275" r:id="rId41"/>
    <p:sldId id="293" r:id="rId42"/>
    <p:sldId id="276" r:id="rId43"/>
    <p:sldId id="281" r:id="rId44"/>
    <p:sldId id="282" r:id="rId45"/>
    <p:sldId id="283" r:id="rId46"/>
    <p:sldId id="284" r:id="rId47"/>
    <p:sldId id="305" r:id="rId48"/>
    <p:sldId id="285" r:id="rId49"/>
    <p:sldId id="286" r:id="rId50"/>
    <p:sldId id="300" r:id="rId51"/>
    <p:sldId id="299" r:id="rId52"/>
    <p:sldId id="332" r:id="rId53"/>
    <p:sldId id="330" r:id="rId54"/>
    <p:sldId id="331" r:id="rId55"/>
    <p:sldId id="343" r:id="rId5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slideViewPr>
    <p:cSldViewPr>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handoutMaster" Target="handoutMasters/handout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notesMaster" Target="notesMasters/notesMaster1.xml" /><Relationship Id="rId61"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a:extLst>
              <a:ext uri="{FF2B5EF4-FFF2-40B4-BE49-F238E27FC236}">
                <a16:creationId xmlns:a16="http://schemas.microsoft.com/office/drawing/2014/main" id="{2B62B6E6-01B6-4306-9DD4-3EF1C4396A3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tr-TR"/>
          </a:p>
        </p:txBody>
      </p:sp>
      <p:sp>
        <p:nvSpPr>
          <p:cNvPr id="3" name="2 Veri Yer Tutucusu">
            <a:extLst>
              <a:ext uri="{FF2B5EF4-FFF2-40B4-BE49-F238E27FC236}">
                <a16:creationId xmlns:a16="http://schemas.microsoft.com/office/drawing/2014/main" id="{58224CFC-8381-4CB8-8D5A-398BDC65FA2F}"/>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DFC79B7C-7FC5-4217-81F6-317576F4B13B}" type="datetimeFigureOut">
              <a:rPr lang="tr-TR" altLang="en-US"/>
              <a:pPr/>
              <a:t>9.03.2021</a:t>
            </a:fld>
            <a:endParaRPr lang="tr-TR" altLang="en-US"/>
          </a:p>
        </p:txBody>
      </p:sp>
      <p:sp>
        <p:nvSpPr>
          <p:cNvPr id="4" name="3 Altbilgi Yer Tutucusu">
            <a:extLst>
              <a:ext uri="{FF2B5EF4-FFF2-40B4-BE49-F238E27FC236}">
                <a16:creationId xmlns:a16="http://schemas.microsoft.com/office/drawing/2014/main" id="{C78CDFCE-605A-463D-A0D9-BF0BA20EB3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tr-TR"/>
          </a:p>
        </p:txBody>
      </p:sp>
      <p:sp>
        <p:nvSpPr>
          <p:cNvPr id="5" name="4 Slayt Numarası Yer Tutucusu">
            <a:extLst>
              <a:ext uri="{FF2B5EF4-FFF2-40B4-BE49-F238E27FC236}">
                <a16:creationId xmlns:a16="http://schemas.microsoft.com/office/drawing/2014/main" id="{070C55FB-9F99-474A-85E3-B4032F6C81F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0789018-041F-4233-A596-B85B711BAFC3}" type="slidenum">
              <a:rPr lang="tr-TR" altLang="en-US"/>
              <a:pPr/>
              <a:t>‹#›</a:t>
            </a:fld>
            <a:endParaRPr lang="tr-T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a:extLst>
              <a:ext uri="{FF2B5EF4-FFF2-40B4-BE49-F238E27FC236}">
                <a16:creationId xmlns:a16="http://schemas.microsoft.com/office/drawing/2014/main" id="{FEEAC3E4-3D20-4F03-98BF-E89CB5FEF9E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tr-TR"/>
          </a:p>
        </p:txBody>
      </p:sp>
      <p:sp>
        <p:nvSpPr>
          <p:cNvPr id="3" name="2 Veri Yer Tutucusu">
            <a:extLst>
              <a:ext uri="{FF2B5EF4-FFF2-40B4-BE49-F238E27FC236}">
                <a16:creationId xmlns:a16="http://schemas.microsoft.com/office/drawing/2014/main" id="{A05DF746-7FC1-4C82-8DB5-8217D943CB2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F2E6D6B0-7E1E-4F2C-91E1-EDF183187AB2}" type="datetimeFigureOut">
              <a:rPr lang="tr-TR" altLang="en-US"/>
              <a:pPr/>
              <a:t>9.03.2021</a:t>
            </a:fld>
            <a:endParaRPr lang="tr-TR" altLang="en-US"/>
          </a:p>
        </p:txBody>
      </p:sp>
      <p:sp>
        <p:nvSpPr>
          <p:cNvPr id="4" name="3 Slayt Görüntüsü Yer Tutucusu">
            <a:extLst>
              <a:ext uri="{FF2B5EF4-FFF2-40B4-BE49-F238E27FC236}">
                <a16:creationId xmlns:a16="http://schemas.microsoft.com/office/drawing/2014/main" id="{9AB1116E-0BE4-487C-8B70-30E7EEB0F0C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a:extLst>
              <a:ext uri="{FF2B5EF4-FFF2-40B4-BE49-F238E27FC236}">
                <a16:creationId xmlns:a16="http://schemas.microsoft.com/office/drawing/2014/main" id="{B5AB0A95-4162-409D-8099-C91E844AC41B}"/>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altLang="en-US"/>
              <a:t>Asıl metin stillerini düzenlemek için tıklatın</a:t>
            </a:r>
          </a:p>
          <a:p>
            <a:pPr lvl="1"/>
            <a:r>
              <a:rPr lang="tr-TR" altLang="en-US"/>
              <a:t>İkinci düzey</a:t>
            </a:r>
          </a:p>
          <a:p>
            <a:pPr lvl="2"/>
            <a:r>
              <a:rPr lang="tr-TR" altLang="en-US"/>
              <a:t>Üçüncü düzey</a:t>
            </a:r>
          </a:p>
          <a:p>
            <a:pPr lvl="3"/>
            <a:r>
              <a:rPr lang="tr-TR" altLang="en-US"/>
              <a:t>Dördüncü düzey</a:t>
            </a:r>
          </a:p>
          <a:p>
            <a:pPr lvl="4"/>
            <a:r>
              <a:rPr lang="tr-TR" altLang="en-US"/>
              <a:t>Beşinci düzey</a:t>
            </a:r>
          </a:p>
        </p:txBody>
      </p:sp>
      <p:sp>
        <p:nvSpPr>
          <p:cNvPr id="6" name="5 Altbilgi Yer Tutucusu">
            <a:extLst>
              <a:ext uri="{FF2B5EF4-FFF2-40B4-BE49-F238E27FC236}">
                <a16:creationId xmlns:a16="http://schemas.microsoft.com/office/drawing/2014/main" id="{F2873838-3A5C-497D-B555-40A81D799F6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tr-TR"/>
          </a:p>
        </p:txBody>
      </p:sp>
      <p:sp>
        <p:nvSpPr>
          <p:cNvPr id="7" name="6 Slayt Numarası Yer Tutucusu">
            <a:extLst>
              <a:ext uri="{FF2B5EF4-FFF2-40B4-BE49-F238E27FC236}">
                <a16:creationId xmlns:a16="http://schemas.microsoft.com/office/drawing/2014/main" id="{6311874A-417D-4935-BFBD-0CC0025A1FE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B680FF3-52FE-4C7A-9960-8BF70A362529}" type="slidenum">
              <a:rPr lang="tr-TR" altLang="en-US"/>
              <a:pPr/>
              <a:t>‹#›</a:t>
            </a:fld>
            <a:endParaRPr lang="tr-TR"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Slayt Görüntüsü Yer Tutucusu">
            <a:extLst>
              <a:ext uri="{FF2B5EF4-FFF2-40B4-BE49-F238E27FC236}">
                <a16:creationId xmlns:a16="http://schemas.microsoft.com/office/drawing/2014/main" id="{EAB227D3-03C2-4BBA-BE47-3FDC69F5B9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2 Not Yer Tutucusu">
            <a:extLst>
              <a:ext uri="{FF2B5EF4-FFF2-40B4-BE49-F238E27FC236}">
                <a16:creationId xmlns:a16="http://schemas.microsoft.com/office/drawing/2014/main" id="{6AE9FDB6-F5FB-4111-A211-B9D8EEF8BE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0483" name="3 Slayt Numarası Yer Tutucusu">
            <a:extLst>
              <a:ext uri="{FF2B5EF4-FFF2-40B4-BE49-F238E27FC236}">
                <a16:creationId xmlns:a16="http://schemas.microsoft.com/office/drawing/2014/main" id="{CAB61A4A-21C1-4B59-A05A-64D1D9ECEF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72DA702-B60A-4C63-8401-F1DAC89A7C39}" type="slidenum">
              <a:rPr lang="tr-TR" altLang="en-US" sz="1200">
                <a:latin typeface="Calibri" panose="020F0502020204030204" pitchFamily="34" charset="0"/>
              </a:rPr>
              <a:pPr eaLnBrk="1" hangingPunct="1"/>
              <a:t>5</a:t>
            </a:fld>
            <a:endParaRPr lang="tr-TR"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Slayt Görüntüsü Yer Tutucusu">
            <a:extLst>
              <a:ext uri="{FF2B5EF4-FFF2-40B4-BE49-F238E27FC236}">
                <a16:creationId xmlns:a16="http://schemas.microsoft.com/office/drawing/2014/main" id="{DBAA0D82-4502-4AB1-B234-AD5A7B1AA6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2 Not Yer Tutucusu">
            <a:extLst>
              <a:ext uri="{FF2B5EF4-FFF2-40B4-BE49-F238E27FC236}">
                <a16:creationId xmlns:a16="http://schemas.microsoft.com/office/drawing/2014/main" id="{979474E6-2496-4F12-A68F-4B622F6AD4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
        <p:nvSpPr>
          <p:cNvPr id="45059" name="3 Slayt Numarası Yer Tutucusu">
            <a:extLst>
              <a:ext uri="{FF2B5EF4-FFF2-40B4-BE49-F238E27FC236}">
                <a16:creationId xmlns:a16="http://schemas.microsoft.com/office/drawing/2014/main" id="{38E36292-3631-40FE-980C-D4C42187D6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79B1337-18B4-4203-9DFC-C8DB44C9747B}" type="slidenum">
              <a:rPr lang="tr-TR" altLang="en-US" sz="1200">
                <a:latin typeface="Calibri" panose="020F0502020204030204" pitchFamily="34" charset="0"/>
              </a:rPr>
              <a:pPr eaLnBrk="1" hangingPunct="1"/>
              <a:t>28</a:t>
            </a:fld>
            <a:endParaRPr lang="tr-TR"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Slayt Görüntüsü Yer Tutucusu">
            <a:extLst>
              <a:ext uri="{FF2B5EF4-FFF2-40B4-BE49-F238E27FC236}">
                <a16:creationId xmlns:a16="http://schemas.microsoft.com/office/drawing/2014/main" id="{1BD982AD-727D-4233-B58A-3782C7059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2 Not Yer Tutucusu">
            <a:extLst>
              <a:ext uri="{FF2B5EF4-FFF2-40B4-BE49-F238E27FC236}">
                <a16:creationId xmlns:a16="http://schemas.microsoft.com/office/drawing/2014/main" id="{EC8D0DA5-8082-47EE-8698-CAD333E725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47107" name="3 Slayt Numarası Yer Tutucusu">
            <a:extLst>
              <a:ext uri="{FF2B5EF4-FFF2-40B4-BE49-F238E27FC236}">
                <a16:creationId xmlns:a16="http://schemas.microsoft.com/office/drawing/2014/main" id="{15BF25B3-A897-47DD-B225-6000EA44AC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1B8D56D-0E21-43AE-B1BA-DC2EB85DC0A6}" type="slidenum">
              <a:rPr lang="tr-TR" altLang="en-US" sz="1200">
                <a:latin typeface="Calibri" panose="020F0502020204030204" pitchFamily="34" charset="0"/>
              </a:rPr>
              <a:pPr eaLnBrk="1" hangingPunct="1"/>
              <a:t>29</a:t>
            </a:fld>
            <a:endParaRPr lang="tr-TR"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Slayt Görüntüsü Yer Tutucusu">
            <a:extLst>
              <a:ext uri="{FF2B5EF4-FFF2-40B4-BE49-F238E27FC236}">
                <a16:creationId xmlns:a16="http://schemas.microsoft.com/office/drawing/2014/main" id="{D267C774-8690-410B-975B-AD66F824ED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2 Not Yer Tutucusu">
            <a:extLst>
              <a:ext uri="{FF2B5EF4-FFF2-40B4-BE49-F238E27FC236}">
                <a16:creationId xmlns:a16="http://schemas.microsoft.com/office/drawing/2014/main" id="{F8AFF12B-3E5B-4C5F-94A4-25A2D60DF4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5539" name="3 Slayt Numarası Yer Tutucusu">
            <a:extLst>
              <a:ext uri="{FF2B5EF4-FFF2-40B4-BE49-F238E27FC236}">
                <a16:creationId xmlns:a16="http://schemas.microsoft.com/office/drawing/2014/main" id="{8BC5E800-2B88-4690-81E8-EE856D4A3D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4A4A486-6DD1-4A59-9D2A-ABA82DD3FB0F}" type="slidenum">
              <a:rPr lang="tr-TR" altLang="en-US" sz="1200">
                <a:latin typeface="Calibri" panose="020F0502020204030204" pitchFamily="34" charset="0"/>
              </a:rPr>
              <a:pPr eaLnBrk="1" hangingPunct="1"/>
              <a:t>46</a:t>
            </a:fld>
            <a:endParaRPr lang="tr-TR"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1AAD36A3-A441-459B-A2D3-8A7D00854CA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C546A86-A42B-4431-B90E-E33E6C101D64}" type="slidenum">
              <a:rPr lang="tr-TR" altLang="en-US" sz="1200"/>
              <a:pPr algn="r" eaLnBrk="1" hangingPunct="1"/>
              <a:t>54</a:t>
            </a:fld>
            <a:endParaRPr lang="tr-TR" altLang="en-US" sz="1200"/>
          </a:p>
        </p:txBody>
      </p:sp>
      <p:sp>
        <p:nvSpPr>
          <p:cNvPr id="74754" name="Rectangle 2">
            <a:extLst>
              <a:ext uri="{FF2B5EF4-FFF2-40B4-BE49-F238E27FC236}">
                <a16:creationId xmlns:a16="http://schemas.microsoft.com/office/drawing/2014/main" id="{F94258D5-C2AE-4C9D-BDDD-0E65CBABFE6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a:extLst>
              <a:ext uri="{FF2B5EF4-FFF2-40B4-BE49-F238E27FC236}">
                <a16:creationId xmlns:a16="http://schemas.microsoft.com/office/drawing/2014/main" id="{52920270-854E-4A84-83EB-074F188549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4" name="29 Veri Yer Tutucusu">
            <a:extLst>
              <a:ext uri="{FF2B5EF4-FFF2-40B4-BE49-F238E27FC236}">
                <a16:creationId xmlns:a16="http://schemas.microsoft.com/office/drawing/2014/main" id="{28B06B0B-DCD4-43E9-80B9-EE2422A671B4}"/>
              </a:ext>
            </a:extLst>
          </p:cNvPr>
          <p:cNvSpPr>
            <a:spLocks noGrp="1"/>
          </p:cNvSpPr>
          <p:nvPr>
            <p:ph type="dt" sz="half" idx="10"/>
          </p:nvPr>
        </p:nvSpPr>
        <p:spPr/>
        <p:txBody>
          <a:bodyPr/>
          <a:lstStyle>
            <a:lvl1pPr>
              <a:defRPr/>
            </a:lvl1pPr>
          </a:lstStyle>
          <a:p>
            <a:pPr>
              <a:defRPr/>
            </a:pPr>
            <a:r>
              <a:rPr lang="tr-TR"/>
              <a:t>23.10.2011</a:t>
            </a:r>
          </a:p>
        </p:txBody>
      </p:sp>
      <p:sp>
        <p:nvSpPr>
          <p:cNvPr id="5" name="18 Altbilgi Yer Tutucusu">
            <a:extLst>
              <a:ext uri="{FF2B5EF4-FFF2-40B4-BE49-F238E27FC236}">
                <a16:creationId xmlns:a16="http://schemas.microsoft.com/office/drawing/2014/main" id="{4F1E1D92-0AC4-407B-AA10-7D4307330832}"/>
              </a:ext>
            </a:extLst>
          </p:cNvPr>
          <p:cNvSpPr>
            <a:spLocks noGrp="1"/>
          </p:cNvSpPr>
          <p:nvPr>
            <p:ph type="ftr" sz="quarter" idx="11"/>
          </p:nvPr>
        </p:nvSpPr>
        <p:spPr/>
        <p:txBody>
          <a:bodyPr/>
          <a:lstStyle>
            <a:lvl1pPr>
              <a:defRPr/>
            </a:lvl1pPr>
          </a:lstStyle>
          <a:p>
            <a:pPr>
              <a:defRPr/>
            </a:pPr>
            <a:r>
              <a:rPr lang="tr-TR"/>
              <a:t>45</a:t>
            </a:r>
          </a:p>
        </p:txBody>
      </p:sp>
      <p:sp>
        <p:nvSpPr>
          <p:cNvPr id="6" name="26 Slayt Numarası Yer Tutucusu">
            <a:extLst>
              <a:ext uri="{FF2B5EF4-FFF2-40B4-BE49-F238E27FC236}">
                <a16:creationId xmlns:a16="http://schemas.microsoft.com/office/drawing/2014/main" id="{09317E3E-2642-4AFB-90FB-924997E6777D}"/>
              </a:ext>
            </a:extLst>
          </p:cNvPr>
          <p:cNvSpPr>
            <a:spLocks noGrp="1"/>
          </p:cNvSpPr>
          <p:nvPr>
            <p:ph type="sldNum" sz="quarter" idx="12"/>
          </p:nvPr>
        </p:nvSpPr>
        <p:spPr/>
        <p:txBody>
          <a:bodyPr/>
          <a:lstStyle>
            <a:lvl1pPr>
              <a:defRPr>
                <a:solidFill>
                  <a:srgbClr val="D1EAEE"/>
                </a:solidFill>
              </a:defRPr>
            </a:lvl1pPr>
          </a:lstStyle>
          <a:p>
            <a:fld id="{F37364B2-126C-4364-9B0C-9142ADB0AFEB}" type="slidenum">
              <a:rPr lang="tr-TR" altLang="en-US"/>
              <a:pPr/>
              <a:t>‹#›</a:t>
            </a:fld>
            <a:endParaRPr lang="tr-TR" altLang="en-US"/>
          </a:p>
        </p:txBody>
      </p:sp>
    </p:spTree>
    <p:extLst>
      <p:ext uri="{BB962C8B-B14F-4D97-AF65-F5344CB8AC3E}">
        <p14:creationId xmlns:p14="http://schemas.microsoft.com/office/powerpoint/2010/main" val="3080491913"/>
      </p:ext>
    </p:extLst>
  </p:cSld>
  <p:clrMapOvr>
    <a:overrideClrMapping bg1="dk1" tx1="lt1" bg2="dk2" tx2="lt2" accent1="accent1" accent2="accent2" accent3="accent3" accent4="accent4" accent5="accent5" accent6="accent6" hlink="hlink" folHlink="folHlink"/>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a:extLst>
              <a:ext uri="{FF2B5EF4-FFF2-40B4-BE49-F238E27FC236}">
                <a16:creationId xmlns:a16="http://schemas.microsoft.com/office/drawing/2014/main" id="{342CD54D-6951-424F-A592-90B0D17B2A05}"/>
              </a:ext>
            </a:extLst>
          </p:cNvPr>
          <p:cNvSpPr>
            <a:spLocks noGrp="1"/>
          </p:cNvSpPr>
          <p:nvPr>
            <p:ph type="dt" sz="half" idx="10"/>
          </p:nvPr>
        </p:nvSpPr>
        <p:spPr/>
        <p:txBody>
          <a:bodyPr/>
          <a:lstStyle>
            <a:lvl1pPr>
              <a:defRPr/>
            </a:lvl1pPr>
          </a:lstStyle>
          <a:p>
            <a:pPr>
              <a:defRPr/>
            </a:pPr>
            <a:r>
              <a:rPr lang="tr-TR"/>
              <a:t>23.10.2011</a:t>
            </a:r>
          </a:p>
        </p:txBody>
      </p:sp>
      <p:sp>
        <p:nvSpPr>
          <p:cNvPr id="5" name="21 Altbilgi Yer Tutucusu">
            <a:extLst>
              <a:ext uri="{FF2B5EF4-FFF2-40B4-BE49-F238E27FC236}">
                <a16:creationId xmlns:a16="http://schemas.microsoft.com/office/drawing/2014/main" id="{23613D78-A814-4BC4-A706-D9F1DB8FF94B}"/>
              </a:ext>
            </a:extLst>
          </p:cNvPr>
          <p:cNvSpPr>
            <a:spLocks noGrp="1"/>
          </p:cNvSpPr>
          <p:nvPr>
            <p:ph type="ftr" sz="quarter" idx="11"/>
          </p:nvPr>
        </p:nvSpPr>
        <p:spPr/>
        <p:txBody>
          <a:bodyPr/>
          <a:lstStyle>
            <a:lvl1pPr>
              <a:defRPr/>
            </a:lvl1pPr>
          </a:lstStyle>
          <a:p>
            <a:pPr>
              <a:defRPr/>
            </a:pPr>
            <a:r>
              <a:rPr lang="tr-TR"/>
              <a:t>45</a:t>
            </a:r>
          </a:p>
        </p:txBody>
      </p:sp>
      <p:sp>
        <p:nvSpPr>
          <p:cNvPr id="6" name="17 Slayt Numarası Yer Tutucusu">
            <a:extLst>
              <a:ext uri="{FF2B5EF4-FFF2-40B4-BE49-F238E27FC236}">
                <a16:creationId xmlns:a16="http://schemas.microsoft.com/office/drawing/2014/main" id="{75046F03-B5B7-4044-A333-A29CCB426567}"/>
              </a:ext>
            </a:extLst>
          </p:cNvPr>
          <p:cNvSpPr>
            <a:spLocks noGrp="1"/>
          </p:cNvSpPr>
          <p:nvPr>
            <p:ph type="sldNum" sz="quarter" idx="12"/>
          </p:nvPr>
        </p:nvSpPr>
        <p:spPr/>
        <p:txBody>
          <a:bodyPr/>
          <a:lstStyle>
            <a:lvl1pPr>
              <a:defRPr/>
            </a:lvl1pPr>
          </a:lstStyle>
          <a:p>
            <a:fld id="{39B6CF58-758B-4B49-A32D-26EE9B547E20}" type="slidenum">
              <a:rPr lang="tr-TR" altLang="en-US"/>
              <a:pPr/>
              <a:t>‹#›</a:t>
            </a:fld>
            <a:endParaRPr lang="tr-TR" altLang="en-US"/>
          </a:p>
        </p:txBody>
      </p:sp>
    </p:spTree>
    <p:extLst>
      <p:ext uri="{BB962C8B-B14F-4D97-AF65-F5344CB8AC3E}">
        <p14:creationId xmlns:p14="http://schemas.microsoft.com/office/powerpoint/2010/main" val="511722299"/>
      </p:ext>
    </p:extLst>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a:extLst>
              <a:ext uri="{FF2B5EF4-FFF2-40B4-BE49-F238E27FC236}">
                <a16:creationId xmlns:a16="http://schemas.microsoft.com/office/drawing/2014/main" id="{BBB9475D-0572-4BAB-80E1-70B25FBAD878}"/>
              </a:ext>
            </a:extLst>
          </p:cNvPr>
          <p:cNvSpPr>
            <a:spLocks noGrp="1"/>
          </p:cNvSpPr>
          <p:nvPr>
            <p:ph type="dt" sz="half" idx="10"/>
          </p:nvPr>
        </p:nvSpPr>
        <p:spPr/>
        <p:txBody>
          <a:bodyPr/>
          <a:lstStyle>
            <a:lvl1pPr>
              <a:defRPr/>
            </a:lvl1pPr>
          </a:lstStyle>
          <a:p>
            <a:pPr>
              <a:defRPr/>
            </a:pPr>
            <a:r>
              <a:rPr lang="tr-TR"/>
              <a:t>23.10.2011</a:t>
            </a:r>
          </a:p>
        </p:txBody>
      </p:sp>
      <p:sp>
        <p:nvSpPr>
          <p:cNvPr id="5" name="21 Altbilgi Yer Tutucusu">
            <a:extLst>
              <a:ext uri="{FF2B5EF4-FFF2-40B4-BE49-F238E27FC236}">
                <a16:creationId xmlns:a16="http://schemas.microsoft.com/office/drawing/2014/main" id="{E7FAFD51-9A0D-4D09-88DE-6A7C26303373}"/>
              </a:ext>
            </a:extLst>
          </p:cNvPr>
          <p:cNvSpPr>
            <a:spLocks noGrp="1"/>
          </p:cNvSpPr>
          <p:nvPr>
            <p:ph type="ftr" sz="quarter" idx="11"/>
          </p:nvPr>
        </p:nvSpPr>
        <p:spPr/>
        <p:txBody>
          <a:bodyPr/>
          <a:lstStyle>
            <a:lvl1pPr>
              <a:defRPr/>
            </a:lvl1pPr>
          </a:lstStyle>
          <a:p>
            <a:pPr>
              <a:defRPr/>
            </a:pPr>
            <a:r>
              <a:rPr lang="tr-TR"/>
              <a:t>45</a:t>
            </a:r>
          </a:p>
        </p:txBody>
      </p:sp>
      <p:sp>
        <p:nvSpPr>
          <p:cNvPr id="6" name="17 Slayt Numarası Yer Tutucusu">
            <a:extLst>
              <a:ext uri="{FF2B5EF4-FFF2-40B4-BE49-F238E27FC236}">
                <a16:creationId xmlns:a16="http://schemas.microsoft.com/office/drawing/2014/main" id="{B535E323-D407-496D-9DFA-3892404560AD}"/>
              </a:ext>
            </a:extLst>
          </p:cNvPr>
          <p:cNvSpPr>
            <a:spLocks noGrp="1"/>
          </p:cNvSpPr>
          <p:nvPr>
            <p:ph type="sldNum" sz="quarter" idx="12"/>
          </p:nvPr>
        </p:nvSpPr>
        <p:spPr/>
        <p:txBody>
          <a:bodyPr/>
          <a:lstStyle>
            <a:lvl1pPr>
              <a:defRPr/>
            </a:lvl1pPr>
          </a:lstStyle>
          <a:p>
            <a:fld id="{C4536C06-4C03-4E9A-A311-1D681A901986}" type="slidenum">
              <a:rPr lang="tr-TR" altLang="en-US"/>
              <a:pPr/>
              <a:t>‹#›</a:t>
            </a:fld>
            <a:endParaRPr lang="tr-TR" altLang="en-US"/>
          </a:p>
        </p:txBody>
      </p:sp>
    </p:spTree>
    <p:extLst>
      <p:ext uri="{BB962C8B-B14F-4D97-AF65-F5344CB8AC3E}">
        <p14:creationId xmlns:p14="http://schemas.microsoft.com/office/powerpoint/2010/main" val="3510156562"/>
      </p:ext>
    </p:extLst>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a:extLst>
              <a:ext uri="{FF2B5EF4-FFF2-40B4-BE49-F238E27FC236}">
                <a16:creationId xmlns:a16="http://schemas.microsoft.com/office/drawing/2014/main" id="{A8AFB207-4A7F-4228-B0E2-81351196F579}"/>
              </a:ext>
            </a:extLst>
          </p:cNvPr>
          <p:cNvSpPr>
            <a:spLocks noGrp="1"/>
          </p:cNvSpPr>
          <p:nvPr>
            <p:ph type="dt" sz="half" idx="10"/>
          </p:nvPr>
        </p:nvSpPr>
        <p:spPr/>
        <p:txBody>
          <a:bodyPr/>
          <a:lstStyle>
            <a:lvl1pPr>
              <a:defRPr/>
            </a:lvl1pPr>
          </a:lstStyle>
          <a:p>
            <a:pPr>
              <a:defRPr/>
            </a:pPr>
            <a:r>
              <a:rPr lang="tr-TR"/>
              <a:t>23.10.2011</a:t>
            </a:r>
          </a:p>
        </p:txBody>
      </p:sp>
      <p:sp>
        <p:nvSpPr>
          <p:cNvPr id="5" name="21 Altbilgi Yer Tutucusu">
            <a:extLst>
              <a:ext uri="{FF2B5EF4-FFF2-40B4-BE49-F238E27FC236}">
                <a16:creationId xmlns:a16="http://schemas.microsoft.com/office/drawing/2014/main" id="{3F9BD393-6E85-4E2A-9157-39F740B2866A}"/>
              </a:ext>
            </a:extLst>
          </p:cNvPr>
          <p:cNvSpPr>
            <a:spLocks noGrp="1"/>
          </p:cNvSpPr>
          <p:nvPr>
            <p:ph type="ftr" sz="quarter" idx="11"/>
          </p:nvPr>
        </p:nvSpPr>
        <p:spPr/>
        <p:txBody>
          <a:bodyPr/>
          <a:lstStyle>
            <a:lvl1pPr>
              <a:defRPr/>
            </a:lvl1pPr>
          </a:lstStyle>
          <a:p>
            <a:pPr>
              <a:defRPr/>
            </a:pPr>
            <a:r>
              <a:rPr lang="tr-TR"/>
              <a:t>45</a:t>
            </a:r>
          </a:p>
        </p:txBody>
      </p:sp>
      <p:sp>
        <p:nvSpPr>
          <p:cNvPr id="6" name="17 Slayt Numarası Yer Tutucusu">
            <a:extLst>
              <a:ext uri="{FF2B5EF4-FFF2-40B4-BE49-F238E27FC236}">
                <a16:creationId xmlns:a16="http://schemas.microsoft.com/office/drawing/2014/main" id="{8B73D6DE-B150-4941-A2BB-18B02D0D9993}"/>
              </a:ext>
            </a:extLst>
          </p:cNvPr>
          <p:cNvSpPr>
            <a:spLocks noGrp="1"/>
          </p:cNvSpPr>
          <p:nvPr>
            <p:ph type="sldNum" sz="quarter" idx="12"/>
          </p:nvPr>
        </p:nvSpPr>
        <p:spPr/>
        <p:txBody>
          <a:bodyPr/>
          <a:lstStyle>
            <a:lvl1pPr>
              <a:defRPr/>
            </a:lvl1pPr>
          </a:lstStyle>
          <a:p>
            <a:fld id="{D89FDE0B-DC85-4830-B5FD-D91F0B2E72E6}" type="slidenum">
              <a:rPr lang="tr-TR" altLang="en-US"/>
              <a:pPr/>
              <a:t>‹#›</a:t>
            </a:fld>
            <a:endParaRPr lang="tr-TR" altLang="en-US"/>
          </a:p>
        </p:txBody>
      </p:sp>
    </p:spTree>
    <p:extLst>
      <p:ext uri="{BB962C8B-B14F-4D97-AF65-F5344CB8AC3E}">
        <p14:creationId xmlns:p14="http://schemas.microsoft.com/office/powerpoint/2010/main" val="1876292608"/>
      </p:ext>
    </p:extLst>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3 Veri Yer Tutucusu">
            <a:extLst>
              <a:ext uri="{FF2B5EF4-FFF2-40B4-BE49-F238E27FC236}">
                <a16:creationId xmlns:a16="http://schemas.microsoft.com/office/drawing/2014/main" id="{48273F8B-8487-4C8C-A6A0-97C3109A4ED5}"/>
              </a:ext>
            </a:extLst>
          </p:cNvPr>
          <p:cNvSpPr>
            <a:spLocks noGrp="1"/>
          </p:cNvSpPr>
          <p:nvPr>
            <p:ph type="dt" sz="half" idx="10"/>
          </p:nvPr>
        </p:nvSpPr>
        <p:spPr/>
        <p:txBody>
          <a:bodyPr/>
          <a:lstStyle>
            <a:lvl1pPr>
              <a:defRPr/>
            </a:lvl1pPr>
          </a:lstStyle>
          <a:p>
            <a:pPr>
              <a:defRPr/>
            </a:pPr>
            <a:r>
              <a:rPr lang="tr-TR"/>
              <a:t>23.10.2011</a:t>
            </a:r>
          </a:p>
        </p:txBody>
      </p:sp>
      <p:sp>
        <p:nvSpPr>
          <p:cNvPr id="5" name="4 Altbilgi Yer Tutucusu">
            <a:extLst>
              <a:ext uri="{FF2B5EF4-FFF2-40B4-BE49-F238E27FC236}">
                <a16:creationId xmlns:a16="http://schemas.microsoft.com/office/drawing/2014/main" id="{AF7BF9C2-E9B0-4EB8-8DF6-FD18C839F31A}"/>
              </a:ext>
            </a:extLst>
          </p:cNvPr>
          <p:cNvSpPr>
            <a:spLocks noGrp="1"/>
          </p:cNvSpPr>
          <p:nvPr>
            <p:ph type="ftr" sz="quarter" idx="11"/>
          </p:nvPr>
        </p:nvSpPr>
        <p:spPr/>
        <p:txBody>
          <a:bodyPr/>
          <a:lstStyle>
            <a:lvl1pPr>
              <a:defRPr/>
            </a:lvl1pPr>
          </a:lstStyle>
          <a:p>
            <a:pPr>
              <a:defRPr/>
            </a:pPr>
            <a:r>
              <a:rPr lang="tr-TR"/>
              <a:t>45</a:t>
            </a:r>
          </a:p>
        </p:txBody>
      </p:sp>
      <p:sp>
        <p:nvSpPr>
          <p:cNvPr id="6" name="5 Slayt Numarası Yer Tutucusu">
            <a:extLst>
              <a:ext uri="{FF2B5EF4-FFF2-40B4-BE49-F238E27FC236}">
                <a16:creationId xmlns:a16="http://schemas.microsoft.com/office/drawing/2014/main" id="{912DA90C-0210-4791-BF95-A69798DE9E0E}"/>
              </a:ext>
            </a:extLst>
          </p:cNvPr>
          <p:cNvSpPr>
            <a:spLocks noGrp="1"/>
          </p:cNvSpPr>
          <p:nvPr>
            <p:ph type="sldNum" sz="quarter" idx="12"/>
          </p:nvPr>
        </p:nvSpPr>
        <p:spPr/>
        <p:txBody>
          <a:bodyPr/>
          <a:lstStyle>
            <a:lvl1pPr>
              <a:defRPr>
                <a:solidFill>
                  <a:srgbClr val="D1EAEE"/>
                </a:solidFill>
              </a:defRPr>
            </a:lvl1pPr>
          </a:lstStyle>
          <a:p>
            <a:fld id="{0325DDA0-8A45-460A-B641-C24AC009A203}" type="slidenum">
              <a:rPr lang="tr-TR" altLang="en-US"/>
              <a:pPr/>
              <a:t>‹#›</a:t>
            </a:fld>
            <a:endParaRPr lang="tr-TR" altLang="en-US"/>
          </a:p>
        </p:txBody>
      </p:sp>
    </p:spTree>
    <p:extLst>
      <p:ext uri="{BB962C8B-B14F-4D97-AF65-F5344CB8AC3E}">
        <p14:creationId xmlns:p14="http://schemas.microsoft.com/office/powerpoint/2010/main" val="2598152646"/>
      </p:ext>
    </p:extLst>
  </p:cSld>
  <p:clrMapOvr>
    <a:overrideClrMapping bg1="dk1" tx1="lt1" bg2="dk2" tx2="lt2" accent1="accent1" accent2="accent2" accent3="accent3" accent4="accent4" accent5="accent5" accent6="accent6" hlink="hlink" folHlink="folHlink"/>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a:extLst>
              <a:ext uri="{FF2B5EF4-FFF2-40B4-BE49-F238E27FC236}">
                <a16:creationId xmlns:a16="http://schemas.microsoft.com/office/drawing/2014/main" id="{A5B3F038-C02E-4ED8-829D-6020E960394B}"/>
              </a:ext>
            </a:extLst>
          </p:cNvPr>
          <p:cNvSpPr>
            <a:spLocks noGrp="1"/>
          </p:cNvSpPr>
          <p:nvPr>
            <p:ph type="dt" sz="half" idx="10"/>
          </p:nvPr>
        </p:nvSpPr>
        <p:spPr/>
        <p:txBody>
          <a:bodyPr/>
          <a:lstStyle>
            <a:lvl1pPr>
              <a:defRPr/>
            </a:lvl1pPr>
          </a:lstStyle>
          <a:p>
            <a:pPr>
              <a:defRPr/>
            </a:pPr>
            <a:r>
              <a:rPr lang="tr-TR"/>
              <a:t>23.10.2011</a:t>
            </a:r>
          </a:p>
        </p:txBody>
      </p:sp>
      <p:sp>
        <p:nvSpPr>
          <p:cNvPr id="6" name="21 Altbilgi Yer Tutucusu">
            <a:extLst>
              <a:ext uri="{FF2B5EF4-FFF2-40B4-BE49-F238E27FC236}">
                <a16:creationId xmlns:a16="http://schemas.microsoft.com/office/drawing/2014/main" id="{62CA4D8F-B2F2-45C1-915E-50020FD660A0}"/>
              </a:ext>
            </a:extLst>
          </p:cNvPr>
          <p:cNvSpPr>
            <a:spLocks noGrp="1"/>
          </p:cNvSpPr>
          <p:nvPr>
            <p:ph type="ftr" sz="quarter" idx="11"/>
          </p:nvPr>
        </p:nvSpPr>
        <p:spPr/>
        <p:txBody>
          <a:bodyPr/>
          <a:lstStyle>
            <a:lvl1pPr>
              <a:defRPr/>
            </a:lvl1pPr>
          </a:lstStyle>
          <a:p>
            <a:pPr>
              <a:defRPr/>
            </a:pPr>
            <a:r>
              <a:rPr lang="tr-TR"/>
              <a:t>45</a:t>
            </a:r>
          </a:p>
        </p:txBody>
      </p:sp>
      <p:sp>
        <p:nvSpPr>
          <p:cNvPr id="7" name="17 Slayt Numarası Yer Tutucusu">
            <a:extLst>
              <a:ext uri="{FF2B5EF4-FFF2-40B4-BE49-F238E27FC236}">
                <a16:creationId xmlns:a16="http://schemas.microsoft.com/office/drawing/2014/main" id="{39A143B1-F695-448B-9CD1-1AB97A6494E2}"/>
              </a:ext>
            </a:extLst>
          </p:cNvPr>
          <p:cNvSpPr>
            <a:spLocks noGrp="1"/>
          </p:cNvSpPr>
          <p:nvPr>
            <p:ph type="sldNum" sz="quarter" idx="12"/>
          </p:nvPr>
        </p:nvSpPr>
        <p:spPr/>
        <p:txBody>
          <a:bodyPr/>
          <a:lstStyle>
            <a:lvl1pPr>
              <a:defRPr/>
            </a:lvl1pPr>
          </a:lstStyle>
          <a:p>
            <a:fld id="{C03EBCB2-D55F-47C4-ABA3-02E5FFF32087}" type="slidenum">
              <a:rPr lang="tr-TR" altLang="en-US"/>
              <a:pPr/>
              <a:t>‹#›</a:t>
            </a:fld>
            <a:endParaRPr lang="tr-TR" altLang="en-US"/>
          </a:p>
        </p:txBody>
      </p:sp>
    </p:spTree>
    <p:extLst>
      <p:ext uri="{BB962C8B-B14F-4D97-AF65-F5344CB8AC3E}">
        <p14:creationId xmlns:p14="http://schemas.microsoft.com/office/powerpoint/2010/main" val="2817547541"/>
      </p:ext>
    </p:extLst>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9 Veri Yer Tutucusu">
            <a:extLst>
              <a:ext uri="{FF2B5EF4-FFF2-40B4-BE49-F238E27FC236}">
                <a16:creationId xmlns:a16="http://schemas.microsoft.com/office/drawing/2014/main" id="{61FE2B7F-DB92-4B34-B231-C2D7D6CCD040}"/>
              </a:ext>
            </a:extLst>
          </p:cNvPr>
          <p:cNvSpPr>
            <a:spLocks noGrp="1"/>
          </p:cNvSpPr>
          <p:nvPr>
            <p:ph type="dt" sz="half" idx="10"/>
          </p:nvPr>
        </p:nvSpPr>
        <p:spPr/>
        <p:txBody>
          <a:bodyPr/>
          <a:lstStyle>
            <a:lvl1pPr>
              <a:defRPr/>
            </a:lvl1pPr>
          </a:lstStyle>
          <a:p>
            <a:pPr>
              <a:defRPr/>
            </a:pPr>
            <a:r>
              <a:rPr lang="tr-TR"/>
              <a:t>23.10.2011</a:t>
            </a:r>
          </a:p>
        </p:txBody>
      </p:sp>
      <p:sp>
        <p:nvSpPr>
          <p:cNvPr id="8" name="21 Altbilgi Yer Tutucusu">
            <a:extLst>
              <a:ext uri="{FF2B5EF4-FFF2-40B4-BE49-F238E27FC236}">
                <a16:creationId xmlns:a16="http://schemas.microsoft.com/office/drawing/2014/main" id="{31362D96-EE0E-44AD-ACA9-7AEB467A4397}"/>
              </a:ext>
            </a:extLst>
          </p:cNvPr>
          <p:cNvSpPr>
            <a:spLocks noGrp="1"/>
          </p:cNvSpPr>
          <p:nvPr>
            <p:ph type="ftr" sz="quarter" idx="11"/>
          </p:nvPr>
        </p:nvSpPr>
        <p:spPr/>
        <p:txBody>
          <a:bodyPr/>
          <a:lstStyle>
            <a:lvl1pPr>
              <a:defRPr/>
            </a:lvl1pPr>
          </a:lstStyle>
          <a:p>
            <a:pPr>
              <a:defRPr/>
            </a:pPr>
            <a:r>
              <a:rPr lang="tr-TR"/>
              <a:t>45</a:t>
            </a:r>
          </a:p>
        </p:txBody>
      </p:sp>
      <p:sp>
        <p:nvSpPr>
          <p:cNvPr id="9" name="17 Slayt Numarası Yer Tutucusu">
            <a:extLst>
              <a:ext uri="{FF2B5EF4-FFF2-40B4-BE49-F238E27FC236}">
                <a16:creationId xmlns:a16="http://schemas.microsoft.com/office/drawing/2014/main" id="{0FC71ACA-680A-4E29-A3BC-F4E5B8BB48C3}"/>
              </a:ext>
            </a:extLst>
          </p:cNvPr>
          <p:cNvSpPr>
            <a:spLocks noGrp="1"/>
          </p:cNvSpPr>
          <p:nvPr>
            <p:ph type="sldNum" sz="quarter" idx="12"/>
          </p:nvPr>
        </p:nvSpPr>
        <p:spPr/>
        <p:txBody>
          <a:bodyPr/>
          <a:lstStyle>
            <a:lvl1pPr>
              <a:defRPr/>
            </a:lvl1pPr>
          </a:lstStyle>
          <a:p>
            <a:fld id="{1DC83B6E-475F-4B20-9DAB-7AC960FA237D}" type="slidenum">
              <a:rPr lang="tr-TR" altLang="en-US"/>
              <a:pPr/>
              <a:t>‹#›</a:t>
            </a:fld>
            <a:endParaRPr lang="tr-TR" altLang="en-US"/>
          </a:p>
        </p:txBody>
      </p:sp>
    </p:spTree>
    <p:extLst>
      <p:ext uri="{BB962C8B-B14F-4D97-AF65-F5344CB8AC3E}">
        <p14:creationId xmlns:p14="http://schemas.microsoft.com/office/powerpoint/2010/main" val="1029736218"/>
      </p:ext>
    </p:extLst>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9 Veri Yer Tutucusu">
            <a:extLst>
              <a:ext uri="{FF2B5EF4-FFF2-40B4-BE49-F238E27FC236}">
                <a16:creationId xmlns:a16="http://schemas.microsoft.com/office/drawing/2014/main" id="{C5C3CD8D-94DB-4E82-98CE-4DC00AC132DF}"/>
              </a:ext>
            </a:extLst>
          </p:cNvPr>
          <p:cNvSpPr>
            <a:spLocks noGrp="1"/>
          </p:cNvSpPr>
          <p:nvPr>
            <p:ph type="dt" sz="half" idx="10"/>
          </p:nvPr>
        </p:nvSpPr>
        <p:spPr/>
        <p:txBody>
          <a:bodyPr/>
          <a:lstStyle>
            <a:lvl1pPr>
              <a:defRPr/>
            </a:lvl1pPr>
          </a:lstStyle>
          <a:p>
            <a:pPr>
              <a:defRPr/>
            </a:pPr>
            <a:r>
              <a:rPr lang="tr-TR"/>
              <a:t>23.10.2011</a:t>
            </a:r>
          </a:p>
        </p:txBody>
      </p:sp>
      <p:sp>
        <p:nvSpPr>
          <p:cNvPr id="4" name="21 Altbilgi Yer Tutucusu">
            <a:extLst>
              <a:ext uri="{FF2B5EF4-FFF2-40B4-BE49-F238E27FC236}">
                <a16:creationId xmlns:a16="http://schemas.microsoft.com/office/drawing/2014/main" id="{F40C125C-C99B-4C4A-96ED-DBA91F3D95CE}"/>
              </a:ext>
            </a:extLst>
          </p:cNvPr>
          <p:cNvSpPr>
            <a:spLocks noGrp="1"/>
          </p:cNvSpPr>
          <p:nvPr>
            <p:ph type="ftr" sz="quarter" idx="11"/>
          </p:nvPr>
        </p:nvSpPr>
        <p:spPr/>
        <p:txBody>
          <a:bodyPr/>
          <a:lstStyle>
            <a:lvl1pPr>
              <a:defRPr/>
            </a:lvl1pPr>
          </a:lstStyle>
          <a:p>
            <a:pPr>
              <a:defRPr/>
            </a:pPr>
            <a:r>
              <a:rPr lang="tr-TR"/>
              <a:t>45</a:t>
            </a:r>
          </a:p>
        </p:txBody>
      </p:sp>
      <p:sp>
        <p:nvSpPr>
          <p:cNvPr id="5" name="17 Slayt Numarası Yer Tutucusu">
            <a:extLst>
              <a:ext uri="{FF2B5EF4-FFF2-40B4-BE49-F238E27FC236}">
                <a16:creationId xmlns:a16="http://schemas.microsoft.com/office/drawing/2014/main" id="{4D01F762-393F-42BB-9D86-7FA4B6581A71}"/>
              </a:ext>
            </a:extLst>
          </p:cNvPr>
          <p:cNvSpPr>
            <a:spLocks noGrp="1"/>
          </p:cNvSpPr>
          <p:nvPr>
            <p:ph type="sldNum" sz="quarter" idx="12"/>
          </p:nvPr>
        </p:nvSpPr>
        <p:spPr/>
        <p:txBody>
          <a:bodyPr/>
          <a:lstStyle>
            <a:lvl1pPr>
              <a:defRPr/>
            </a:lvl1pPr>
          </a:lstStyle>
          <a:p>
            <a:fld id="{8C291A42-0CAE-4AC4-BA81-34239C087DC8}" type="slidenum">
              <a:rPr lang="tr-TR" altLang="en-US"/>
              <a:pPr/>
              <a:t>‹#›</a:t>
            </a:fld>
            <a:endParaRPr lang="tr-TR" altLang="en-US"/>
          </a:p>
        </p:txBody>
      </p:sp>
    </p:spTree>
    <p:extLst>
      <p:ext uri="{BB962C8B-B14F-4D97-AF65-F5344CB8AC3E}">
        <p14:creationId xmlns:p14="http://schemas.microsoft.com/office/powerpoint/2010/main" val="942989445"/>
      </p:ext>
    </p:extLst>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a:extLst>
              <a:ext uri="{FF2B5EF4-FFF2-40B4-BE49-F238E27FC236}">
                <a16:creationId xmlns:a16="http://schemas.microsoft.com/office/drawing/2014/main" id="{276D7FF9-1508-42DA-B501-3E953A023EB1}"/>
              </a:ext>
            </a:extLst>
          </p:cNvPr>
          <p:cNvSpPr>
            <a:spLocks noGrp="1"/>
          </p:cNvSpPr>
          <p:nvPr>
            <p:ph type="dt" sz="half" idx="10"/>
          </p:nvPr>
        </p:nvSpPr>
        <p:spPr/>
        <p:txBody>
          <a:bodyPr/>
          <a:lstStyle>
            <a:lvl1pPr>
              <a:defRPr/>
            </a:lvl1pPr>
          </a:lstStyle>
          <a:p>
            <a:pPr>
              <a:defRPr/>
            </a:pPr>
            <a:r>
              <a:rPr lang="tr-TR"/>
              <a:t>23.10.2011</a:t>
            </a:r>
          </a:p>
        </p:txBody>
      </p:sp>
      <p:sp>
        <p:nvSpPr>
          <p:cNvPr id="3" name="21 Altbilgi Yer Tutucusu">
            <a:extLst>
              <a:ext uri="{FF2B5EF4-FFF2-40B4-BE49-F238E27FC236}">
                <a16:creationId xmlns:a16="http://schemas.microsoft.com/office/drawing/2014/main" id="{05D50EBF-9AD9-44D3-94ED-48B684669063}"/>
              </a:ext>
            </a:extLst>
          </p:cNvPr>
          <p:cNvSpPr>
            <a:spLocks noGrp="1"/>
          </p:cNvSpPr>
          <p:nvPr>
            <p:ph type="ftr" sz="quarter" idx="11"/>
          </p:nvPr>
        </p:nvSpPr>
        <p:spPr/>
        <p:txBody>
          <a:bodyPr/>
          <a:lstStyle>
            <a:lvl1pPr>
              <a:defRPr/>
            </a:lvl1pPr>
          </a:lstStyle>
          <a:p>
            <a:pPr>
              <a:defRPr/>
            </a:pPr>
            <a:r>
              <a:rPr lang="tr-TR"/>
              <a:t>45</a:t>
            </a:r>
          </a:p>
        </p:txBody>
      </p:sp>
      <p:sp>
        <p:nvSpPr>
          <p:cNvPr id="4" name="17 Slayt Numarası Yer Tutucusu">
            <a:extLst>
              <a:ext uri="{FF2B5EF4-FFF2-40B4-BE49-F238E27FC236}">
                <a16:creationId xmlns:a16="http://schemas.microsoft.com/office/drawing/2014/main" id="{4D9E04AB-8B08-45F5-8CC3-BDA390FAE29D}"/>
              </a:ext>
            </a:extLst>
          </p:cNvPr>
          <p:cNvSpPr>
            <a:spLocks noGrp="1"/>
          </p:cNvSpPr>
          <p:nvPr>
            <p:ph type="sldNum" sz="quarter" idx="12"/>
          </p:nvPr>
        </p:nvSpPr>
        <p:spPr/>
        <p:txBody>
          <a:bodyPr/>
          <a:lstStyle>
            <a:lvl1pPr>
              <a:defRPr/>
            </a:lvl1pPr>
          </a:lstStyle>
          <a:p>
            <a:fld id="{D85E01A0-FC05-4FF0-B007-879D727DDAD4}" type="slidenum">
              <a:rPr lang="tr-TR" altLang="en-US"/>
              <a:pPr/>
              <a:t>‹#›</a:t>
            </a:fld>
            <a:endParaRPr lang="tr-TR" altLang="en-US"/>
          </a:p>
        </p:txBody>
      </p:sp>
    </p:spTree>
    <p:extLst>
      <p:ext uri="{BB962C8B-B14F-4D97-AF65-F5344CB8AC3E}">
        <p14:creationId xmlns:p14="http://schemas.microsoft.com/office/powerpoint/2010/main" val="2332274057"/>
      </p:ext>
    </p:extLst>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a:extLst>
              <a:ext uri="{FF2B5EF4-FFF2-40B4-BE49-F238E27FC236}">
                <a16:creationId xmlns:a16="http://schemas.microsoft.com/office/drawing/2014/main" id="{6FFEB08D-7850-4E99-BE6B-035CEE1B5BAE}"/>
              </a:ext>
            </a:extLst>
          </p:cNvPr>
          <p:cNvSpPr>
            <a:spLocks noGrp="1"/>
          </p:cNvSpPr>
          <p:nvPr>
            <p:ph type="dt" sz="half" idx="10"/>
          </p:nvPr>
        </p:nvSpPr>
        <p:spPr/>
        <p:txBody>
          <a:bodyPr/>
          <a:lstStyle>
            <a:lvl1pPr>
              <a:defRPr/>
            </a:lvl1pPr>
          </a:lstStyle>
          <a:p>
            <a:pPr>
              <a:defRPr/>
            </a:pPr>
            <a:r>
              <a:rPr lang="tr-TR"/>
              <a:t>23.10.2011</a:t>
            </a:r>
          </a:p>
        </p:txBody>
      </p:sp>
      <p:sp>
        <p:nvSpPr>
          <p:cNvPr id="6" name="21 Altbilgi Yer Tutucusu">
            <a:extLst>
              <a:ext uri="{FF2B5EF4-FFF2-40B4-BE49-F238E27FC236}">
                <a16:creationId xmlns:a16="http://schemas.microsoft.com/office/drawing/2014/main" id="{2C2505A1-B947-40E8-89CD-4B9370C215AD}"/>
              </a:ext>
            </a:extLst>
          </p:cNvPr>
          <p:cNvSpPr>
            <a:spLocks noGrp="1"/>
          </p:cNvSpPr>
          <p:nvPr>
            <p:ph type="ftr" sz="quarter" idx="11"/>
          </p:nvPr>
        </p:nvSpPr>
        <p:spPr/>
        <p:txBody>
          <a:bodyPr/>
          <a:lstStyle>
            <a:lvl1pPr>
              <a:defRPr/>
            </a:lvl1pPr>
          </a:lstStyle>
          <a:p>
            <a:pPr>
              <a:defRPr/>
            </a:pPr>
            <a:r>
              <a:rPr lang="tr-TR"/>
              <a:t>45</a:t>
            </a:r>
          </a:p>
        </p:txBody>
      </p:sp>
      <p:sp>
        <p:nvSpPr>
          <p:cNvPr id="7" name="17 Slayt Numarası Yer Tutucusu">
            <a:extLst>
              <a:ext uri="{FF2B5EF4-FFF2-40B4-BE49-F238E27FC236}">
                <a16:creationId xmlns:a16="http://schemas.microsoft.com/office/drawing/2014/main" id="{F2B9BDFE-B7AA-4391-98B6-492AD28D22B4}"/>
              </a:ext>
            </a:extLst>
          </p:cNvPr>
          <p:cNvSpPr>
            <a:spLocks noGrp="1"/>
          </p:cNvSpPr>
          <p:nvPr>
            <p:ph type="sldNum" sz="quarter" idx="12"/>
          </p:nvPr>
        </p:nvSpPr>
        <p:spPr/>
        <p:txBody>
          <a:bodyPr/>
          <a:lstStyle>
            <a:lvl1pPr>
              <a:defRPr/>
            </a:lvl1pPr>
          </a:lstStyle>
          <a:p>
            <a:fld id="{1C5FA542-37D5-43CB-B0F0-A8652378C4C0}" type="slidenum">
              <a:rPr lang="tr-TR" altLang="en-US"/>
              <a:pPr/>
              <a:t>‹#›</a:t>
            </a:fld>
            <a:endParaRPr lang="tr-TR" altLang="en-US"/>
          </a:p>
        </p:txBody>
      </p:sp>
    </p:spTree>
    <p:extLst>
      <p:ext uri="{BB962C8B-B14F-4D97-AF65-F5344CB8AC3E}">
        <p14:creationId xmlns:p14="http://schemas.microsoft.com/office/powerpoint/2010/main" val="548553362"/>
      </p:ext>
    </p:extLst>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a:extLst>
              <a:ext uri="{FF2B5EF4-FFF2-40B4-BE49-F238E27FC236}">
                <a16:creationId xmlns:a16="http://schemas.microsoft.com/office/drawing/2014/main" id="{9DB0A2D2-B044-4884-9854-A4E85E59CC98}"/>
              </a:ext>
            </a:extLst>
          </p:cNvPr>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blurRad="63500" dist="38500" dir="7500041" sx="98500" sy="100079" kx="99984" algn="tl" rotWithShape="0">
              <a:srgbClr val="000000">
                <a:alpha val="25000"/>
              </a:srgbClr>
            </a:outerShdw>
          </a:effectLst>
        </p:spPr>
        <p:txBody>
          <a:bodyPr anchor="ctr"/>
          <a:lstStyle/>
          <a:p>
            <a:endParaRPr lang="en-US"/>
          </a:p>
        </p:txBody>
      </p:sp>
      <p:sp>
        <p:nvSpPr>
          <p:cNvPr id="6" name="14 Dik Üçgen">
            <a:extLst>
              <a:ext uri="{FF2B5EF4-FFF2-40B4-BE49-F238E27FC236}">
                <a16:creationId xmlns:a16="http://schemas.microsoft.com/office/drawing/2014/main" id="{DB439622-B2F0-4B5B-B3F0-68E047466730}"/>
              </a:ext>
            </a:extLst>
          </p:cNvPr>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a:defRPr/>
            </a:pPr>
            <a:endParaRPr lang="en-US">
              <a:solidFill>
                <a:schemeClr val="lt1"/>
              </a:solidFill>
              <a:latin typeface="+mn-lt"/>
              <a:ea typeface="+mn-ea"/>
            </a:endParaRPr>
          </a:p>
        </p:txBody>
      </p:sp>
      <p:sp>
        <p:nvSpPr>
          <p:cNvPr id="7" name="15 Serbest Form">
            <a:extLst>
              <a:ext uri="{FF2B5EF4-FFF2-40B4-BE49-F238E27FC236}">
                <a16:creationId xmlns:a16="http://schemas.microsoft.com/office/drawing/2014/main" id="{501A94AD-5F54-4816-B024-92B34F964189}"/>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16 Serbest Form">
            <a:extLst>
              <a:ext uri="{FF2B5EF4-FFF2-40B4-BE49-F238E27FC236}">
                <a16:creationId xmlns:a16="http://schemas.microsoft.com/office/drawing/2014/main" id="{DBFE779D-CA3A-4F0A-85CC-2E81C03F971E}"/>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4 Veri Yer Tutucusu">
            <a:extLst>
              <a:ext uri="{FF2B5EF4-FFF2-40B4-BE49-F238E27FC236}">
                <a16:creationId xmlns:a16="http://schemas.microsoft.com/office/drawing/2014/main" id="{67156EFC-283E-4E88-B42E-2DEC1AD90CD9}"/>
              </a:ext>
            </a:extLst>
          </p:cNvPr>
          <p:cNvSpPr>
            <a:spLocks noGrp="1"/>
          </p:cNvSpPr>
          <p:nvPr>
            <p:ph type="dt" sz="half" idx="10"/>
          </p:nvPr>
        </p:nvSpPr>
        <p:spPr/>
        <p:txBody>
          <a:bodyPr/>
          <a:lstStyle>
            <a:lvl1pPr>
              <a:defRPr/>
            </a:lvl1pPr>
          </a:lstStyle>
          <a:p>
            <a:pPr>
              <a:defRPr/>
            </a:pPr>
            <a:r>
              <a:rPr lang="tr-TR"/>
              <a:t>23.10.2011</a:t>
            </a:r>
          </a:p>
        </p:txBody>
      </p:sp>
      <p:sp>
        <p:nvSpPr>
          <p:cNvPr id="10" name="5 Altbilgi Yer Tutucusu">
            <a:extLst>
              <a:ext uri="{FF2B5EF4-FFF2-40B4-BE49-F238E27FC236}">
                <a16:creationId xmlns:a16="http://schemas.microsoft.com/office/drawing/2014/main" id="{551653DA-278B-4851-937D-1644BF10292E}"/>
              </a:ext>
            </a:extLst>
          </p:cNvPr>
          <p:cNvSpPr>
            <a:spLocks noGrp="1"/>
          </p:cNvSpPr>
          <p:nvPr>
            <p:ph type="ftr" sz="quarter" idx="11"/>
          </p:nvPr>
        </p:nvSpPr>
        <p:spPr/>
        <p:txBody>
          <a:bodyPr/>
          <a:lstStyle>
            <a:lvl1pPr>
              <a:defRPr/>
            </a:lvl1pPr>
          </a:lstStyle>
          <a:p>
            <a:pPr>
              <a:defRPr/>
            </a:pPr>
            <a:r>
              <a:rPr lang="tr-TR"/>
              <a:t>45</a:t>
            </a:r>
          </a:p>
        </p:txBody>
      </p:sp>
      <p:sp>
        <p:nvSpPr>
          <p:cNvPr id="11" name="6 Slayt Numarası Yer Tutucusu">
            <a:extLst>
              <a:ext uri="{FF2B5EF4-FFF2-40B4-BE49-F238E27FC236}">
                <a16:creationId xmlns:a16="http://schemas.microsoft.com/office/drawing/2014/main" id="{7F4AE080-8C3D-43D0-B56A-272F16609FD9}"/>
              </a:ext>
            </a:extLst>
          </p:cNvPr>
          <p:cNvSpPr>
            <a:spLocks noGrp="1"/>
          </p:cNvSpPr>
          <p:nvPr>
            <p:ph type="sldNum" sz="quarter" idx="12"/>
          </p:nvPr>
        </p:nvSpPr>
        <p:spPr>
          <a:xfrm>
            <a:off x="8077200" y="6356350"/>
            <a:ext cx="609600" cy="365125"/>
          </a:xfrm>
        </p:spPr>
        <p:txBody>
          <a:bodyPr/>
          <a:lstStyle>
            <a:lvl1pPr>
              <a:defRPr/>
            </a:lvl1pPr>
          </a:lstStyle>
          <a:p>
            <a:fld id="{F920DC05-AB02-411D-B0C3-2ABC079E02DC}" type="slidenum">
              <a:rPr lang="tr-TR" altLang="en-US"/>
              <a:pPr/>
              <a:t>‹#›</a:t>
            </a:fld>
            <a:endParaRPr lang="tr-TR" altLang="en-US"/>
          </a:p>
        </p:txBody>
      </p:sp>
    </p:spTree>
    <p:extLst>
      <p:ext uri="{BB962C8B-B14F-4D97-AF65-F5344CB8AC3E}">
        <p14:creationId xmlns:p14="http://schemas.microsoft.com/office/powerpoint/2010/main" val="1683311065"/>
      </p:ext>
    </p:extLst>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a:extLst>
              <a:ext uri="{FF2B5EF4-FFF2-40B4-BE49-F238E27FC236}">
                <a16:creationId xmlns:a16="http://schemas.microsoft.com/office/drawing/2014/main" id="{FD8DB0C9-D266-464A-8475-D1A1A1E02B04}"/>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7 Serbest Form">
            <a:extLst>
              <a:ext uri="{FF2B5EF4-FFF2-40B4-BE49-F238E27FC236}">
                <a16:creationId xmlns:a16="http://schemas.microsoft.com/office/drawing/2014/main" id="{9E3569D1-A2A4-4B89-873A-2ABC284C013C}"/>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1028" name="8 Başlık Yer Tutucusu">
            <a:extLst>
              <a:ext uri="{FF2B5EF4-FFF2-40B4-BE49-F238E27FC236}">
                <a16:creationId xmlns:a16="http://schemas.microsoft.com/office/drawing/2014/main" id="{512AAE99-8014-45F6-99EA-6470070E884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en-US"/>
              <a:t>Asıl başlık stili için tıklatın</a:t>
            </a:r>
            <a:endParaRPr lang="en-US" altLang="en-US"/>
          </a:p>
        </p:txBody>
      </p:sp>
      <p:sp>
        <p:nvSpPr>
          <p:cNvPr id="1029" name="29 Metin Yer Tutucusu">
            <a:extLst>
              <a:ext uri="{FF2B5EF4-FFF2-40B4-BE49-F238E27FC236}">
                <a16:creationId xmlns:a16="http://schemas.microsoft.com/office/drawing/2014/main" id="{9095973E-5C29-4309-9DA9-CC997B5AB1B0}"/>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a:t>Asıl metin stillerini düzenlemek için tıklatın</a:t>
            </a:r>
          </a:p>
          <a:p>
            <a:pPr lvl="1"/>
            <a:r>
              <a:rPr lang="tr-TR" altLang="en-US"/>
              <a:t>İkinci düzey</a:t>
            </a:r>
          </a:p>
          <a:p>
            <a:pPr lvl="2"/>
            <a:r>
              <a:rPr lang="tr-TR" altLang="en-US"/>
              <a:t>Üçüncü düzey</a:t>
            </a:r>
          </a:p>
          <a:p>
            <a:pPr lvl="3"/>
            <a:r>
              <a:rPr lang="tr-TR" altLang="en-US"/>
              <a:t>Dördüncü düzey</a:t>
            </a:r>
          </a:p>
          <a:p>
            <a:pPr lvl="4"/>
            <a:r>
              <a:rPr lang="tr-TR" altLang="en-US"/>
              <a:t>Beşinci düzey</a:t>
            </a:r>
            <a:endParaRPr lang="en-US" altLang="en-US"/>
          </a:p>
        </p:txBody>
      </p:sp>
      <p:sp>
        <p:nvSpPr>
          <p:cNvPr id="10" name="9 Veri Yer Tutucusu">
            <a:extLst>
              <a:ext uri="{FF2B5EF4-FFF2-40B4-BE49-F238E27FC236}">
                <a16:creationId xmlns:a16="http://schemas.microsoft.com/office/drawing/2014/main" id="{B5DC18A8-5992-45F6-9F9A-7962BC19C0EE}"/>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mn-ea"/>
              </a:defRPr>
            </a:lvl1pPr>
          </a:lstStyle>
          <a:p>
            <a:pPr>
              <a:defRPr/>
            </a:pPr>
            <a:r>
              <a:rPr lang="tr-TR"/>
              <a:t>23.10.2011</a:t>
            </a:r>
          </a:p>
        </p:txBody>
      </p:sp>
      <p:sp>
        <p:nvSpPr>
          <p:cNvPr id="22" name="21 Altbilgi Yer Tutucusu">
            <a:extLst>
              <a:ext uri="{FF2B5EF4-FFF2-40B4-BE49-F238E27FC236}">
                <a16:creationId xmlns:a16="http://schemas.microsoft.com/office/drawing/2014/main" id="{4BE32EF9-8858-47C6-BB5E-BCD8133E8A5A}"/>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mn-ea"/>
              </a:defRPr>
            </a:lvl1pPr>
          </a:lstStyle>
          <a:p>
            <a:pPr>
              <a:defRPr/>
            </a:pPr>
            <a:r>
              <a:rPr lang="tr-TR"/>
              <a:t>45</a:t>
            </a:r>
          </a:p>
        </p:txBody>
      </p:sp>
      <p:sp>
        <p:nvSpPr>
          <p:cNvPr id="18" name="17 Slayt Numarası Yer Tutucusu">
            <a:extLst>
              <a:ext uri="{FF2B5EF4-FFF2-40B4-BE49-F238E27FC236}">
                <a16:creationId xmlns:a16="http://schemas.microsoft.com/office/drawing/2014/main" id="{EF56D50B-7B77-4238-9CF5-12E9479459F9}"/>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2A9D8AB6-0AD8-47F4-9EAC-C494AB987BD9}" type="slidenum">
              <a:rPr lang="tr-TR" altLang="en-US"/>
              <a:pPr/>
              <a:t>‹#›</a:t>
            </a:fld>
            <a:endParaRPr lang="tr-TR" altLang="en-US"/>
          </a:p>
        </p:txBody>
      </p:sp>
      <p:grpSp>
        <p:nvGrpSpPr>
          <p:cNvPr id="1033" name="1 Grup">
            <a:extLst>
              <a:ext uri="{FF2B5EF4-FFF2-40B4-BE49-F238E27FC236}">
                <a16:creationId xmlns:a16="http://schemas.microsoft.com/office/drawing/2014/main" id="{489F50CE-4744-4F2E-9D98-2ADCF3080E6D}"/>
              </a:ext>
            </a:extLst>
          </p:cNvPr>
          <p:cNvGrpSpPr>
            <a:grpSpLocks/>
          </p:cNvGrpSpPr>
          <p:nvPr/>
        </p:nvGrpSpPr>
        <p:grpSpPr bwMode="auto">
          <a:xfrm>
            <a:off x="-19050" y="203200"/>
            <a:ext cx="9180513" cy="647700"/>
            <a:chOff x="-19045" y="216550"/>
            <a:chExt cx="9180548" cy="649224"/>
          </a:xfrm>
        </p:grpSpPr>
        <p:sp>
          <p:nvSpPr>
            <p:cNvPr id="12" name="11 Serbest Form">
              <a:extLst>
                <a:ext uri="{FF2B5EF4-FFF2-40B4-BE49-F238E27FC236}">
                  <a16:creationId xmlns:a16="http://schemas.microsoft.com/office/drawing/2014/main" id="{9EF82739-41B2-4478-BAB1-C49850770EAA}"/>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a typeface="+mn-ea"/>
              </a:endParaRPr>
            </a:p>
          </p:txBody>
        </p:sp>
        <p:sp>
          <p:nvSpPr>
            <p:cNvPr id="13" name="12 Serbest Form">
              <a:extLst>
                <a:ext uri="{FF2B5EF4-FFF2-40B4-BE49-F238E27FC236}">
                  <a16:creationId xmlns:a16="http://schemas.microsoft.com/office/drawing/2014/main" id="{1C89E066-7E42-44CD-8A1B-E58446C2C970}"/>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a typeface="+mn-ea"/>
              </a:endParaRPr>
            </a:p>
          </p:txBody>
        </p:sp>
      </p:grpSp>
    </p:spTree>
  </p:cSld>
  <p:clrMap bg1="lt1" tx1="dk1" bg2="lt2" tx2="dk2" accent1="accent1" accent2="accent2" accent3="accent3" accent4="accent4" accent5="accent5" accent6="accent6" hlink="hlink" folHlink="folHlink"/>
  <p:sldLayoutIdLst>
    <p:sldLayoutId id="2147483936" r:id="rId1"/>
    <p:sldLayoutId id="2147483928" r:id="rId2"/>
    <p:sldLayoutId id="2147483937" r:id="rId3"/>
    <p:sldLayoutId id="2147483929" r:id="rId4"/>
    <p:sldLayoutId id="2147483930" r:id="rId5"/>
    <p:sldLayoutId id="2147483931" r:id="rId6"/>
    <p:sldLayoutId id="2147483932" r:id="rId7"/>
    <p:sldLayoutId id="2147483933" r:id="rId8"/>
    <p:sldLayoutId id="2147483938" r:id="rId9"/>
    <p:sldLayoutId id="2147483934" r:id="rId10"/>
    <p:sldLayoutId id="2147483935" r:id="rId11"/>
  </p:sldLayoutIdLst>
  <p:transition spd="med">
    <p:pull dir="rd"/>
  </p:transition>
  <p:hf hdr="0" dt="0"/>
  <p:txStyles>
    <p:titleStyle>
      <a:lvl1pPr algn="l" rtl="0" eaLnBrk="0" fontAlgn="base" hangingPunct="0">
        <a:spcBef>
          <a:spcPct val="0"/>
        </a:spcBef>
        <a:spcAft>
          <a:spcPct val="0"/>
        </a:spcAft>
        <a:defRPr sz="5000" kern="1200">
          <a:solidFill>
            <a:schemeClr val="tx2"/>
          </a:solidFill>
          <a:latin typeface="+mj-lt"/>
          <a:ea typeface="ＭＳ Ｐゴシック" charset="0"/>
          <a:cs typeface="+mj-cs"/>
        </a:defRPr>
      </a:lvl1pPr>
      <a:lvl2pPr algn="l" rtl="0" eaLnBrk="0" fontAlgn="base" hangingPunct="0">
        <a:spcBef>
          <a:spcPct val="0"/>
        </a:spcBef>
        <a:spcAft>
          <a:spcPct val="0"/>
        </a:spcAft>
        <a:defRPr sz="5000">
          <a:solidFill>
            <a:schemeClr val="tx2"/>
          </a:solidFill>
          <a:latin typeface="Calibri" pitchFamily="34" charset="0"/>
          <a:ea typeface="ＭＳ Ｐゴシック" charset="0"/>
        </a:defRPr>
      </a:lvl2pPr>
      <a:lvl3pPr algn="l" rtl="0" eaLnBrk="0" fontAlgn="base" hangingPunct="0">
        <a:spcBef>
          <a:spcPct val="0"/>
        </a:spcBef>
        <a:spcAft>
          <a:spcPct val="0"/>
        </a:spcAft>
        <a:defRPr sz="5000">
          <a:solidFill>
            <a:schemeClr val="tx2"/>
          </a:solidFill>
          <a:latin typeface="Calibri" pitchFamily="34" charset="0"/>
          <a:ea typeface="ＭＳ Ｐゴシック" charset="0"/>
        </a:defRPr>
      </a:lvl3pPr>
      <a:lvl4pPr algn="l" rtl="0" eaLnBrk="0" fontAlgn="base" hangingPunct="0">
        <a:spcBef>
          <a:spcPct val="0"/>
        </a:spcBef>
        <a:spcAft>
          <a:spcPct val="0"/>
        </a:spcAft>
        <a:defRPr sz="5000">
          <a:solidFill>
            <a:schemeClr val="tx2"/>
          </a:solidFill>
          <a:latin typeface="Calibri" pitchFamily="34" charset="0"/>
          <a:ea typeface="ＭＳ Ｐゴシック" charset="0"/>
        </a:defRPr>
      </a:lvl4pPr>
      <a:lvl5pPr algn="l" rtl="0" eaLnBrk="0" fontAlgn="base" hangingPunct="0">
        <a:spcBef>
          <a:spcPct val="0"/>
        </a:spcBef>
        <a:spcAft>
          <a:spcPct val="0"/>
        </a:spcAft>
        <a:defRPr sz="5000">
          <a:solidFill>
            <a:schemeClr val="tx2"/>
          </a:solidFill>
          <a:latin typeface="Calibri" pitchFamily="34" charset="0"/>
          <a:ea typeface="ＭＳ Ｐゴシック"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ＭＳ Ｐゴシック" charset="0"/>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ＭＳ Ｐゴシック" charset="0"/>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ＭＳ Ｐゴシック" charset="0"/>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ＭＳ Ｐゴシック" charset="0"/>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ＭＳ Ｐゴシック" charset="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image" Target="../media/image9.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2" Type="http://schemas.openxmlformats.org/officeDocument/2006/relationships/image" Target="../media/image16.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8.xml.rels><?xml version="1.0" encoding="UTF-8" standalone="yes"?>
<Relationships xmlns="http://schemas.openxmlformats.org/package/2006/relationships"><Relationship Id="rId3" Type="http://schemas.openxmlformats.org/officeDocument/2006/relationships/image" Target="../media/image17.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2" Type="http://schemas.openxmlformats.org/officeDocument/2006/relationships/image" Target="../media/image18.jpeg" /><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3" Type="http://schemas.openxmlformats.org/officeDocument/2006/relationships/image" Target="../media/image19.jpeg" /><Relationship Id="rId2" Type="http://schemas.openxmlformats.org/officeDocument/2006/relationships/hyperlink" Target="http://www.google.com.tr/imgres?imgurl=http://img828.imageshack.us/img828/2955/tulaybilginsiddet3.jpg&amp;imgrefurl=http://atlaskaraliyor.blogspot.com/2010/07/okulda-siddetin-son-bulmas-icin-dev-bir.html&amp;usg=__w2j-O9m5m_M1t9GrsKtPclf243E=&amp;h=557&amp;w=600&amp;sz=35&amp;hl=tr&amp;start=23&amp;zoom=1&amp;tbnid=ZfSUZpr1Qe4riM:&amp;tbnh=125&amp;tbnw=135&amp;ei=-LGvTt7YJon34QS_ut21AQ&amp;prev=/search?q=okulda+zorbal%C4%B1k&amp;start=21&amp;um=1&amp;hl=tr&amp;safe=active&amp;sa=N&amp;tbm=isch&amp;um=1&amp;itbs=1" TargetMode="Externa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20.jpe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image" Target="../media/image21.jpeg"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0.xml.rels><?xml version="1.0" encoding="UTF-8" standalone="yes"?>
<Relationships xmlns="http://schemas.openxmlformats.org/package/2006/relationships"><Relationship Id="rId2" Type="http://schemas.openxmlformats.org/officeDocument/2006/relationships/image" Target="../media/image22.jpeg"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23.jpe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3" Type="http://schemas.openxmlformats.org/officeDocument/2006/relationships/image" Target="../media/image24.jpeg" /><Relationship Id="rId2" Type="http://schemas.openxmlformats.org/officeDocument/2006/relationships/hyperlink" Target="http://www.google.com.tr/imgres?q=ergenlerin+uyku+sorunlar%C4%B1&amp;um=1&amp;hl=tr&amp;rlz=1W1SUNC_tr&amp;biw=1366&amp;bih=543&amp;tbm=isch&amp;tbnid=AHQ9gQW2FmIvIM:&amp;imgrefurl=http://www.forumacil.com/saglik-bilgileri-haber/287890-uyurgezer-olmak-mi-saglikli-uyumak-mi.html&amp;docid=GRD2AWHkVsnZPM&amp;imgurl=http://www.ent.com.tr/image/resimler/haber/uyurgezer_olmak_mi_salikli_uyumak_mi.jpg&amp;w=500&amp;h=419&amp;ei=sBO8Tv7cLczpOciyua4I&amp;zoom=1" TargetMode="External" /><Relationship Id="rId1" Type="http://schemas.openxmlformats.org/officeDocument/2006/relationships/slideLayout" Target="../slideLayouts/slideLayout2.xml" /><Relationship Id="rId6" Type="http://schemas.openxmlformats.org/officeDocument/2006/relationships/image" Target="../media/image27.jpeg" /><Relationship Id="rId5" Type="http://schemas.openxmlformats.org/officeDocument/2006/relationships/image" Target="../media/image26.jpeg" /><Relationship Id="rId4" Type="http://schemas.openxmlformats.org/officeDocument/2006/relationships/image" Target="../media/image25.jpeg" /></Relationships>
</file>

<file path=ppt/slides/_rels/slide48.xml.rels><?xml version="1.0" encoding="UTF-8" standalone="yes"?>
<Relationships xmlns="http://schemas.openxmlformats.org/package/2006/relationships"><Relationship Id="rId2" Type="http://schemas.openxmlformats.org/officeDocument/2006/relationships/image" Target="../media/image28.jpeg" /><Relationship Id="rId1" Type="http://schemas.openxmlformats.org/officeDocument/2006/relationships/slideLayout" Target="../slideLayouts/slideLayout7.xml" /></Relationships>
</file>

<file path=ppt/slides/_rels/slide49.xml.rels><?xml version="1.0" encoding="UTF-8" standalone="yes"?>
<Relationships xmlns="http://schemas.openxmlformats.org/package/2006/relationships"><Relationship Id="rId2" Type="http://schemas.openxmlformats.org/officeDocument/2006/relationships/image" Target="../media/image29.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3" Type="http://schemas.openxmlformats.org/officeDocument/2006/relationships/hyperlink" Target="http://www.kilavuzpsikoloji.com/makaleler?makale_id=36" TargetMode="External" /><Relationship Id="rId2" Type="http://schemas.openxmlformats.org/officeDocument/2006/relationships/hyperlink" Target="http://yazarlikyazilimi.meb.gov.tr/Materyal/kastamonu/rehberlik/okul_zorbaligi.htm" TargetMode="External" /><Relationship Id="rId1" Type="http://schemas.openxmlformats.org/officeDocument/2006/relationships/slideLayout" Target="../slideLayouts/slideLayout7.xml" /><Relationship Id="rId4" Type="http://schemas.openxmlformats.org/officeDocument/2006/relationships/hyperlink" Target="http://emc.emu.edu.tr/akademik/velibulteni/bulten1akranzorbaligi.pdf" TargetMode="Externa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7.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3 Dikdörtgen">
            <a:extLst>
              <a:ext uri="{FF2B5EF4-FFF2-40B4-BE49-F238E27FC236}">
                <a16:creationId xmlns:a16="http://schemas.microsoft.com/office/drawing/2014/main" id="{B70A6E74-D933-4B1F-864F-3C5EEB7A877F}"/>
              </a:ext>
            </a:extLst>
          </p:cNvPr>
          <p:cNvSpPr>
            <a:spLocks noChangeArrowheads="1"/>
          </p:cNvSpPr>
          <p:nvPr/>
        </p:nvSpPr>
        <p:spPr bwMode="auto">
          <a:xfrm>
            <a:off x="611188" y="908050"/>
            <a:ext cx="8135937"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tr-TR" altLang="en-US" sz="3200" b="1">
              <a:latin typeface="Calibri" panose="020F0502020204030204" pitchFamily="34" charset="0"/>
              <a:ea typeface="Calibri" panose="020F0502020204030204" pitchFamily="34" charset="0"/>
            </a:endParaRPr>
          </a:p>
          <a:p>
            <a:pPr algn="ctr" eaLnBrk="1" hangingPunct="1"/>
            <a:endParaRPr lang="tr-TR" altLang="en-US" sz="4800" b="1">
              <a:latin typeface="Calibri" panose="020F0502020204030204" pitchFamily="34" charset="0"/>
              <a:ea typeface="Calibri" panose="020F0502020204030204" pitchFamily="34" charset="0"/>
            </a:endParaRPr>
          </a:p>
          <a:p>
            <a:pPr algn="ctr" eaLnBrk="1" hangingPunct="1"/>
            <a:r>
              <a:rPr lang="tr-TR" altLang="en-US" sz="4800" b="1">
                <a:latin typeface="Calibri" panose="020F0502020204030204" pitchFamily="34" charset="0"/>
                <a:ea typeface="Calibri" panose="020F0502020204030204" pitchFamily="34" charset="0"/>
              </a:rPr>
              <a:t>İSKENDERPAŞA İLKOKULU</a:t>
            </a:r>
          </a:p>
          <a:p>
            <a:pPr algn="ctr" eaLnBrk="1" hangingPunct="1"/>
            <a:r>
              <a:rPr lang="tr-TR" altLang="en-US" sz="4800" b="1">
                <a:solidFill>
                  <a:srgbClr val="FF0000"/>
                </a:solidFill>
                <a:latin typeface="Calibri" panose="020F0502020204030204" pitchFamily="34" charset="0"/>
                <a:ea typeface="Calibri" panose="020F0502020204030204" pitchFamily="34" charset="0"/>
              </a:rPr>
              <a:t>VELİ AKADEMİLERİ-1</a:t>
            </a:r>
            <a:endParaRPr lang="tr-TR" altLang="en-US" sz="4800">
              <a:solidFill>
                <a:srgbClr val="FF0000"/>
              </a:solidFill>
              <a:ea typeface="Calibri" panose="020F0502020204030204" pitchFamily="34" charset="0"/>
            </a:endParaRPr>
          </a:p>
          <a:p>
            <a:pPr algn="ctr"/>
            <a:endParaRPr lang="tr-TR" altLang="en-US" sz="4800" b="1">
              <a:solidFill>
                <a:schemeClr val="tx2"/>
              </a:solidFill>
              <a:latin typeface="Calibri" panose="020F0502020204030204" pitchFamily="34" charset="0"/>
              <a:ea typeface="Calibri" panose="020F0502020204030204" pitchFamily="34" charset="0"/>
            </a:endParaRPr>
          </a:p>
          <a:p>
            <a:pPr algn="ctr"/>
            <a:r>
              <a:rPr lang="tr-TR" altLang="en-US" sz="4800" b="1">
                <a:solidFill>
                  <a:schemeClr val="tx2"/>
                </a:solidFill>
                <a:latin typeface="Calibri" panose="020F0502020204030204" pitchFamily="34" charset="0"/>
                <a:ea typeface="Calibri" panose="020F0502020204030204" pitchFamily="34" charset="0"/>
              </a:rPr>
              <a:t>ŞİDDET ve ZORBALIK</a:t>
            </a:r>
          </a:p>
          <a:p>
            <a:pPr algn="ctr"/>
            <a:r>
              <a:rPr lang="tr-TR" altLang="en-US" sz="4800" b="1">
                <a:solidFill>
                  <a:schemeClr val="tx2"/>
                </a:solidFill>
                <a:latin typeface="Calibri" panose="020F0502020204030204" pitchFamily="34" charset="0"/>
                <a:ea typeface="Calibri" panose="020F0502020204030204" pitchFamily="34" charset="0"/>
              </a:rPr>
              <a:t>Sebepleri ve Çözüm Önerileri</a:t>
            </a:r>
          </a:p>
          <a:p>
            <a:pPr algn="ctr"/>
            <a:endParaRPr lang="tr-TR" altLang="en-US" sz="2800" b="1">
              <a:latin typeface="Calibri" panose="020F0502020204030204" pitchFamily="34" charset="0"/>
              <a:ea typeface="Calibri" panose="020F0502020204030204" pitchFamily="34" charset="0"/>
            </a:endParaRPr>
          </a:p>
        </p:txBody>
      </p:sp>
      <p:pic>
        <p:nvPicPr>
          <p:cNvPr id="15362" name="Picture 1" descr="veli akademileri.jpeg">
            <a:extLst>
              <a:ext uri="{FF2B5EF4-FFF2-40B4-BE49-F238E27FC236}">
                <a16:creationId xmlns:a16="http://schemas.microsoft.com/office/drawing/2014/main" id="{8286293A-6940-424E-91CC-6CAE961DA8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188913"/>
            <a:ext cx="2300287"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 descr="Milli Eğitim Bakanlığı Arma Logo.png">
            <a:extLst>
              <a:ext uri="{FF2B5EF4-FFF2-40B4-BE49-F238E27FC236}">
                <a16:creationId xmlns:a16="http://schemas.microsoft.com/office/drawing/2014/main" id="{F816E76C-A19B-4427-89CE-2C1FC3B7F1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42888"/>
            <a:ext cx="2879725"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3 Slayt Numarası Yer Tutucusu">
            <a:extLst>
              <a:ext uri="{FF2B5EF4-FFF2-40B4-BE49-F238E27FC236}">
                <a16:creationId xmlns:a16="http://schemas.microsoft.com/office/drawing/2014/main" id="{CDCF0A6F-0A74-44A4-9E7C-9184CC141E8D}"/>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6D76ACE-0227-4A66-8718-FA4A02D3A9B0}" type="slidenum">
              <a:rPr lang="tr-TR" altLang="en-US" sz="1000"/>
              <a:pPr algn="r" eaLnBrk="1" hangingPunct="1"/>
              <a:t>10</a:t>
            </a:fld>
            <a:endParaRPr lang="tr-TR" altLang="en-US" sz="1000"/>
          </a:p>
        </p:txBody>
      </p:sp>
      <p:sp>
        <p:nvSpPr>
          <p:cNvPr id="25602" name="4 Dikdörtgen">
            <a:extLst>
              <a:ext uri="{FF2B5EF4-FFF2-40B4-BE49-F238E27FC236}">
                <a16:creationId xmlns:a16="http://schemas.microsoft.com/office/drawing/2014/main" id="{2C724ECE-AE73-4FE1-BBC0-EA7D9DFF8BE6}"/>
              </a:ext>
            </a:extLst>
          </p:cNvPr>
          <p:cNvSpPr>
            <a:spLocks noChangeArrowheads="1"/>
          </p:cNvSpPr>
          <p:nvPr/>
        </p:nvSpPr>
        <p:spPr bwMode="auto">
          <a:xfrm>
            <a:off x="395288" y="404813"/>
            <a:ext cx="792003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tr-TR" altLang="en-US">
                <a:solidFill>
                  <a:schemeClr val="tx2"/>
                </a:solidFill>
              </a:rPr>
              <a:t> </a:t>
            </a:r>
            <a:r>
              <a:rPr lang="tr-TR" altLang="en-US" sz="2000">
                <a:solidFill>
                  <a:schemeClr val="tx2"/>
                </a:solidFill>
              </a:rPr>
              <a:t>Bireyin yaşamında karşılaştığı krizler ve bunlarla baş edememe de şiddetin nedeni olarak görülmektedir. </a:t>
            </a:r>
          </a:p>
          <a:p>
            <a:endParaRPr lang="tr-TR" altLang="en-US" sz="2000">
              <a:solidFill>
                <a:schemeClr val="tx2"/>
              </a:solidFill>
            </a:endParaRPr>
          </a:p>
          <a:p>
            <a:pPr>
              <a:buFont typeface="Wingdings" panose="05000000000000000000" pitchFamily="2" charset="2"/>
              <a:buChar char="Ø"/>
            </a:pPr>
            <a:r>
              <a:rPr lang="tr-TR" altLang="en-US" sz="2000">
                <a:solidFill>
                  <a:srgbClr val="FF0000"/>
                </a:solidFill>
              </a:rPr>
              <a:t>Yeni bir kardeşin gelmesi, </a:t>
            </a:r>
          </a:p>
          <a:p>
            <a:pPr>
              <a:buFont typeface="Wingdings" panose="05000000000000000000" pitchFamily="2" charset="2"/>
              <a:buChar char="Ø"/>
            </a:pPr>
            <a:r>
              <a:rPr lang="tr-TR" altLang="en-US" sz="2000">
                <a:solidFill>
                  <a:srgbClr val="FF0000"/>
                </a:solidFill>
              </a:rPr>
              <a:t>sevilen birinin kaybı,</a:t>
            </a:r>
          </a:p>
          <a:p>
            <a:pPr>
              <a:buFont typeface="Wingdings" panose="05000000000000000000" pitchFamily="2" charset="2"/>
              <a:buChar char="Ø"/>
            </a:pPr>
            <a:r>
              <a:rPr lang="tr-TR" altLang="en-US" sz="2000">
                <a:solidFill>
                  <a:srgbClr val="FF0000"/>
                </a:solidFill>
              </a:rPr>
              <a:t> hastalık,</a:t>
            </a:r>
          </a:p>
          <a:p>
            <a:pPr>
              <a:buFont typeface="Wingdings" panose="05000000000000000000" pitchFamily="2" charset="2"/>
              <a:buChar char="Ø"/>
            </a:pPr>
            <a:r>
              <a:rPr lang="tr-TR" altLang="en-US" sz="2000">
                <a:solidFill>
                  <a:srgbClr val="FF0000"/>
                </a:solidFill>
              </a:rPr>
              <a:t> işsizlik, </a:t>
            </a:r>
          </a:p>
          <a:p>
            <a:pPr>
              <a:buFont typeface="Wingdings" panose="05000000000000000000" pitchFamily="2" charset="2"/>
              <a:buChar char="Ø"/>
            </a:pPr>
            <a:r>
              <a:rPr lang="tr-TR" altLang="en-US" sz="2000">
                <a:solidFill>
                  <a:srgbClr val="FF0000"/>
                </a:solidFill>
              </a:rPr>
              <a:t>anne-babanın boşanması,</a:t>
            </a:r>
          </a:p>
          <a:p>
            <a:pPr>
              <a:buFont typeface="Wingdings" panose="05000000000000000000" pitchFamily="2" charset="2"/>
              <a:buChar char="Ø"/>
            </a:pPr>
            <a:r>
              <a:rPr lang="tr-TR" altLang="en-US" sz="2000">
                <a:solidFill>
                  <a:srgbClr val="FF0000"/>
                </a:solidFill>
              </a:rPr>
              <a:t> bireyin kendisinin boşanması,</a:t>
            </a:r>
          </a:p>
          <a:p>
            <a:pPr>
              <a:buFont typeface="Wingdings" panose="05000000000000000000" pitchFamily="2" charset="2"/>
              <a:buChar char="Ø"/>
            </a:pPr>
            <a:r>
              <a:rPr lang="tr-TR" altLang="en-US" sz="2000">
                <a:solidFill>
                  <a:srgbClr val="FF0000"/>
                </a:solidFill>
              </a:rPr>
              <a:t> yalnızlık, </a:t>
            </a:r>
          </a:p>
          <a:p>
            <a:pPr>
              <a:buFont typeface="Wingdings" panose="05000000000000000000" pitchFamily="2" charset="2"/>
              <a:buChar char="Ø"/>
            </a:pPr>
            <a:r>
              <a:rPr lang="tr-TR" altLang="en-US" sz="2000">
                <a:solidFill>
                  <a:srgbClr val="FF0000"/>
                </a:solidFill>
              </a:rPr>
              <a:t>sevdiklerinden ayrılma, </a:t>
            </a:r>
          </a:p>
          <a:p>
            <a:pPr>
              <a:buFont typeface="Wingdings" panose="05000000000000000000" pitchFamily="2" charset="2"/>
              <a:buChar char="Ø"/>
            </a:pPr>
            <a:r>
              <a:rPr lang="tr-TR" altLang="en-US" sz="2000">
                <a:solidFill>
                  <a:srgbClr val="FF0000"/>
                </a:solidFill>
              </a:rPr>
              <a:t>beklentileri karşılamayan evlilikler krizlerin ortaya çıkmasına neden olarak sıralanabilir.</a:t>
            </a:r>
          </a:p>
          <a:p>
            <a:pPr>
              <a:buFont typeface="Wingdings" panose="05000000000000000000" pitchFamily="2" charset="2"/>
              <a:buNone/>
            </a:pPr>
            <a:endParaRPr lang="tr-TR" altLang="en-US" sz="2000">
              <a:solidFill>
                <a:srgbClr val="FF0000"/>
              </a:solidFill>
            </a:endParaRPr>
          </a:p>
          <a:p>
            <a:pPr>
              <a:buFont typeface="Wingdings" panose="05000000000000000000" pitchFamily="2" charset="2"/>
              <a:buNone/>
            </a:pPr>
            <a:r>
              <a:rPr lang="tr-TR" altLang="en-US" sz="2000">
                <a:solidFill>
                  <a:schemeClr val="tx2"/>
                </a:solidFill>
              </a:rPr>
              <a:t> Bu krizlerle baş edemeyen bireyler psikolojik yada fiziksel şiddet türünde bazı davranışlara yönelebilirler. </a:t>
            </a:r>
          </a:p>
        </p:txBody>
      </p:sp>
    </p:spTree>
  </p:cSld>
  <p:clrMapOvr>
    <a:masterClrMapping/>
  </p:clrMapOvr>
  <p:transition spd="med">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1">
            <a:extLst>
              <a:ext uri="{FF2B5EF4-FFF2-40B4-BE49-F238E27FC236}">
                <a16:creationId xmlns:a16="http://schemas.microsoft.com/office/drawing/2014/main" id="{8CCA103D-BADA-457B-8FD6-A6D58490AC80}"/>
              </a:ext>
            </a:extLst>
          </p:cNvPr>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A0541B17-C630-4554-B879-178CF25111E1}" type="slidenum">
              <a:rPr lang="tr-TR" altLang="en-US" sz="1000"/>
              <a:pPr algn="r" eaLnBrk="1" hangingPunct="1"/>
              <a:t>11</a:t>
            </a:fld>
            <a:endParaRPr lang="tr-TR" altLang="en-US" sz="1000"/>
          </a:p>
        </p:txBody>
      </p:sp>
      <p:sp>
        <p:nvSpPr>
          <p:cNvPr id="26626" name="Rectangle 4">
            <a:extLst>
              <a:ext uri="{FF2B5EF4-FFF2-40B4-BE49-F238E27FC236}">
                <a16:creationId xmlns:a16="http://schemas.microsoft.com/office/drawing/2014/main" id="{1C57751C-B878-44CE-9D6E-A45CE30E959D}"/>
              </a:ext>
            </a:extLst>
          </p:cNvPr>
          <p:cNvSpPr>
            <a:spLocks noGrp="1" noChangeArrowheads="1"/>
          </p:cNvSpPr>
          <p:nvPr>
            <p:ph type="ctrTitle" idx="4294967295"/>
          </p:nvPr>
        </p:nvSpPr>
        <p:spPr>
          <a:xfrm>
            <a:off x="685800" y="1219200"/>
            <a:ext cx="7772400" cy="1933575"/>
          </a:xfrm>
        </p:spPr>
        <p:txBody>
          <a:bodyPr lIns="91440" rIns="91440" bIns="45720"/>
          <a:lstStyle/>
          <a:p>
            <a:pPr eaLnBrk="1" hangingPunct="1"/>
            <a:r>
              <a:rPr lang="tr-TR" altLang="en-US" sz="2100">
                <a:ea typeface="ＭＳ Ｐゴシック" panose="020B0600070205080204" pitchFamily="34" charset="-128"/>
              </a:rPr>
              <a:t>   </a:t>
            </a:r>
          </a:p>
        </p:txBody>
      </p:sp>
      <p:sp>
        <p:nvSpPr>
          <p:cNvPr id="26627" name="Rectangle 8">
            <a:extLst>
              <a:ext uri="{FF2B5EF4-FFF2-40B4-BE49-F238E27FC236}">
                <a16:creationId xmlns:a16="http://schemas.microsoft.com/office/drawing/2014/main" id="{E795A8DB-F8AF-4C54-9AE3-3B51FC3F4A73}"/>
              </a:ext>
            </a:extLst>
          </p:cNvPr>
          <p:cNvSpPr>
            <a:spLocks noGrp="1" noChangeArrowheads="1"/>
          </p:cNvSpPr>
          <p:nvPr>
            <p:ph type="subTitle" idx="4294967295"/>
          </p:nvPr>
        </p:nvSpPr>
        <p:spPr>
          <a:xfrm>
            <a:off x="179388" y="188913"/>
            <a:ext cx="5905500" cy="4392612"/>
          </a:xfrm>
        </p:spPr>
        <p:txBody>
          <a:bodyPr/>
          <a:lstStyle/>
          <a:p>
            <a:pPr marL="0" indent="0" eaLnBrk="1" hangingPunct="1">
              <a:lnSpc>
                <a:spcPct val="80000"/>
              </a:lnSpc>
              <a:buFont typeface="Wingdings 2" panose="05020102010507070707" pitchFamily="18" charset="2"/>
              <a:buNone/>
            </a:pPr>
            <a:r>
              <a:rPr lang="tr-TR" altLang="en-US" sz="1500">
                <a:ea typeface="ＭＳ Ｐゴシック" panose="020B0600070205080204" pitchFamily="34" charset="-128"/>
              </a:rPr>
              <a:t>   </a:t>
            </a:r>
            <a:r>
              <a:rPr lang="tr-TR" altLang="en-US" sz="1500">
                <a:solidFill>
                  <a:schemeClr val="tx2"/>
                </a:solidFill>
                <a:ea typeface="ＭＳ Ｐゴシック" panose="020B0600070205080204" pitchFamily="34" charset="-128"/>
              </a:rPr>
              <a:t>  </a:t>
            </a:r>
          </a:p>
          <a:p>
            <a:pPr marL="0" indent="0" eaLnBrk="1" hangingPunct="1">
              <a:lnSpc>
                <a:spcPct val="80000"/>
              </a:lnSpc>
              <a:buFont typeface="Wingdings 2" panose="05020102010507070707" pitchFamily="18" charset="2"/>
              <a:buNone/>
            </a:pPr>
            <a:r>
              <a:rPr lang="tr-TR" altLang="en-US" sz="2800">
                <a:solidFill>
                  <a:schemeClr val="tx2"/>
                </a:solidFill>
                <a:ea typeface="ＭＳ Ｐゴシック" panose="020B0600070205080204" pitchFamily="34" charset="-128"/>
              </a:rPr>
              <a:t>	Bir diğer önemli neden; Televizyondur. </a:t>
            </a:r>
          </a:p>
          <a:p>
            <a:pPr marL="0" indent="0" eaLnBrk="1" hangingPunct="1">
              <a:lnSpc>
                <a:spcPct val="80000"/>
              </a:lnSpc>
              <a:buFont typeface="Wingdings 2" panose="05020102010507070707" pitchFamily="18" charset="2"/>
              <a:buNone/>
            </a:pPr>
            <a:r>
              <a:rPr lang="tr-TR" altLang="en-US" sz="2800">
                <a:solidFill>
                  <a:schemeClr val="tx2"/>
                </a:solidFill>
                <a:ea typeface="ＭＳ Ｐゴシック" panose="020B0600070205080204" pitchFamily="34" charset="-128"/>
              </a:rPr>
              <a:t>Televizyondaki şiddetin etkisini, taklit etmek ile açıklamak mümkündür. </a:t>
            </a:r>
          </a:p>
          <a:p>
            <a:pPr marL="0" indent="0" eaLnBrk="1" hangingPunct="1">
              <a:lnSpc>
                <a:spcPct val="80000"/>
              </a:lnSpc>
              <a:buFont typeface="Wingdings 2" panose="05020102010507070707" pitchFamily="18" charset="2"/>
              <a:buNone/>
            </a:pPr>
            <a:r>
              <a:rPr lang="tr-TR" altLang="en-US" sz="2800">
                <a:solidFill>
                  <a:schemeClr val="tx2"/>
                </a:solidFill>
                <a:ea typeface="ＭＳ Ｐゴシック" panose="020B0600070205080204" pitchFamily="34" charset="-128"/>
              </a:rPr>
              <a:t>Taklit etme dışında televizyondaki şiddetin korku</a:t>
            </a:r>
            <a:r>
              <a:rPr lang="tr-TR" altLang="en-US" sz="2800">
                <a:solidFill>
                  <a:schemeClr val="tx2"/>
                </a:solidFill>
                <a:latin typeface="Arial" panose="020B0604020202020204" pitchFamily="34" charset="0"/>
                <a:ea typeface="ＭＳ Ｐゴシック" panose="020B0600070205080204" pitchFamily="34" charset="-128"/>
              </a:rPr>
              <a:t> </a:t>
            </a:r>
            <a:r>
              <a:rPr lang="tr-TR" altLang="en-US" sz="2800">
                <a:solidFill>
                  <a:schemeClr val="tx2"/>
                </a:solidFill>
                <a:ea typeface="ＭＳ Ｐゴシック" panose="020B0600070205080204" pitchFamily="34" charset="-128"/>
              </a:rPr>
              <a:t>yaratma ve duygusuzlaştırma gibi etkileri de bulunmaktadır. </a:t>
            </a:r>
            <a:r>
              <a:rPr lang="tr-TR" altLang="en-US" sz="1500">
                <a:ea typeface="ＭＳ Ｐゴシック" panose="020B0600070205080204" pitchFamily="34" charset="-128"/>
              </a:rPr>
              <a:t>   </a:t>
            </a:r>
          </a:p>
        </p:txBody>
      </p:sp>
      <p:pic>
        <p:nvPicPr>
          <p:cNvPr id="26628" name="Picture 5" descr="4291631619_2e12487039_o[1]">
            <a:extLst>
              <a:ext uri="{FF2B5EF4-FFF2-40B4-BE49-F238E27FC236}">
                <a16:creationId xmlns:a16="http://schemas.microsoft.com/office/drawing/2014/main" id="{0557B1CF-26CB-42DF-9461-D880278702D4}"/>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6118225" y="188913"/>
            <a:ext cx="3025775" cy="3889375"/>
          </a:xfrm>
          <a:noFill/>
        </p:spPr>
      </p:pic>
      <p:pic>
        <p:nvPicPr>
          <p:cNvPr id="26629" name="Picture 9" descr="imagesCADTC62S">
            <a:extLst>
              <a:ext uri="{FF2B5EF4-FFF2-40B4-BE49-F238E27FC236}">
                <a16:creationId xmlns:a16="http://schemas.microsoft.com/office/drawing/2014/main" id="{D8037F08-DA0E-4E27-A1C7-9DDFB041AB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716338"/>
            <a:ext cx="5905500"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5 Slayt Numarası Yer Tutucusu">
            <a:extLst>
              <a:ext uri="{FF2B5EF4-FFF2-40B4-BE49-F238E27FC236}">
                <a16:creationId xmlns:a16="http://schemas.microsoft.com/office/drawing/2014/main" id="{CFA43051-6E51-4043-AA40-4C6D3FA659F2}"/>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60ACFA40-85BF-4611-993F-DEA3CBFBE1A0}" type="slidenum">
              <a:rPr lang="tr-TR" altLang="en-US" sz="1000"/>
              <a:pPr algn="r" eaLnBrk="1" hangingPunct="1"/>
              <a:t>12</a:t>
            </a:fld>
            <a:endParaRPr lang="tr-TR" altLang="en-US" sz="1000"/>
          </a:p>
        </p:txBody>
      </p:sp>
      <p:sp>
        <p:nvSpPr>
          <p:cNvPr id="27650" name="5 Dikdörtgen">
            <a:extLst>
              <a:ext uri="{FF2B5EF4-FFF2-40B4-BE49-F238E27FC236}">
                <a16:creationId xmlns:a16="http://schemas.microsoft.com/office/drawing/2014/main" id="{A75EF91E-CE7E-4702-8966-7902DDAAA33E}"/>
              </a:ext>
            </a:extLst>
          </p:cNvPr>
          <p:cNvSpPr>
            <a:spLocks noChangeArrowheads="1"/>
          </p:cNvSpPr>
          <p:nvPr/>
        </p:nvSpPr>
        <p:spPr bwMode="auto">
          <a:xfrm>
            <a:off x="684213" y="620713"/>
            <a:ext cx="7488237"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tr-TR" altLang="en-US" b="1">
                <a:solidFill>
                  <a:schemeClr val="tx2"/>
                </a:solidFill>
              </a:rPr>
              <a:t>OKULLARDA ŞİDDET</a:t>
            </a:r>
          </a:p>
          <a:p>
            <a:pPr algn="ctr"/>
            <a:endParaRPr lang="tr-TR" altLang="en-US" sz="2000" b="1">
              <a:solidFill>
                <a:schemeClr val="tx2"/>
              </a:solidFill>
            </a:endParaRPr>
          </a:p>
          <a:p>
            <a:pPr algn="ctr"/>
            <a:endParaRPr lang="tr-TR" altLang="en-US" sz="2000" b="1">
              <a:solidFill>
                <a:schemeClr val="tx2"/>
              </a:solidFill>
            </a:endParaRPr>
          </a:p>
          <a:p>
            <a:r>
              <a:rPr lang="tr-TR" altLang="en-US">
                <a:solidFill>
                  <a:schemeClr val="tx2"/>
                </a:solidFill>
              </a:rPr>
              <a:t>Okulda şiddeti hazırlayan birçok karmaşık ve çoğunlukla da toplumla ilgili faktör vardır. Önemli risk faktörleri şunlardır:</a:t>
            </a:r>
          </a:p>
          <a:p>
            <a:endParaRPr lang="tr-TR" altLang="en-US">
              <a:solidFill>
                <a:schemeClr val="tx2"/>
              </a:solidFill>
            </a:endParaRPr>
          </a:p>
          <a:p>
            <a:r>
              <a:rPr lang="tr-TR" altLang="en-US" b="1">
                <a:solidFill>
                  <a:schemeClr val="tx2"/>
                </a:solidFill>
              </a:rPr>
              <a:t>1-)Bireysel faktörler: </a:t>
            </a:r>
            <a:r>
              <a:rPr lang="tr-TR" altLang="en-US">
                <a:solidFill>
                  <a:schemeClr val="tx2"/>
                </a:solidFill>
              </a:rPr>
              <a:t>Genetik özelliklerden gelen nörolojik, hormonal ve diğer fizyolojik anormalllikler; bilişsel fonksiyonların bozulması ve düşük akademik başarı; İletişim yetersizliği-kendini ifade etme güçlüğü, dürtü kontrolünün gelişim bozukluğu, problem çözme becerileri ve akran ilişkilerinin yetersizliği; bilişsel gelişmede bozukluk ve önyargılar.</a:t>
            </a:r>
          </a:p>
          <a:p>
            <a:endParaRPr lang="tr-TR" altLang="en-US" sz="2000">
              <a:solidFill>
                <a:schemeClr val="tx2"/>
              </a:solidFill>
            </a:endParaRPr>
          </a:p>
        </p:txBody>
      </p:sp>
    </p:spTree>
  </p:cSld>
  <p:clrMapOvr>
    <a:masterClrMapping/>
  </p:clrMapOvr>
  <p:transition spd="med">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Slayt Numarası Yer Tutucusu">
            <a:extLst>
              <a:ext uri="{FF2B5EF4-FFF2-40B4-BE49-F238E27FC236}">
                <a16:creationId xmlns:a16="http://schemas.microsoft.com/office/drawing/2014/main" id="{78E86531-4F50-405D-B46F-BD3A2A243F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53A9254-95F0-4128-9AA3-46E4E08C30E3}" type="slidenum">
              <a:rPr lang="tr-TR" altLang="en-US" sz="1200">
                <a:solidFill>
                  <a:srgbClr val="045C75"/>
                </a:solidFill>
              </a:rPr>
              <a:pPr eaLnBrk="1" hangingPunct="1"/>
              <a:t>13</a:t>
            </a:fld>
            <a:endParaRPr lang="tr-TR" altLang="en-US" sz="1200">
              <a:solidFill>
                <a:srgbClr val="045C75"/>
              </a:solidFill>
            </a:endParaRPr>
          </a:p>
        </p:txBody>
      </p:sp>
      <p:sp>
        <p:nvSpPr>
          <p:cNvPr id="28674" name="3 Dikdörtgen">
            <a:extLst>
              <a:ext uri="{FF2B5EF4-FFF2-40B4-BE49-F238E27FC236}">
                <a16:creationId xmlns:a16="http://schemas.microsoft.com/office/drawing/2014/main" id="{03DE35A8-6D66-42A9-B7D0-C32379BA01FD}"/>
              </a:ext>
            </a:extLst>
          </p:cNvPr>
          <p:cNvSpPr>
            <a:spLocks noChangeArrowheads="1"/>
          </p:cNvSpPr>
          <p:nvPr/>
        </p:nvSpPr>
        <p:spPr bwMode="auto">
          <a:xfrm>
            <a:off x="395288" y="692150"/>
            <a:ext cx="82089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b="1">
                <a:solidFill>
                  <a:schemeClr val="tx2"/>
                </a:solidFill>
              </a:rPr>
              <a:t>2-)Ailesel faktörler: </a:t>
            </a:r>
            <a:r>
              <a:rPr lang="tr-TR" altLang="en-US">
                <a:solidFill>
                  <a:schemeClr val="tx2"/>
                </a:solidFill>
              </a:rPr>
              <a:t>Anne baba olma ve çocuk yetiştirme becerilerinin yetersizliği; aile bireyleri arasında duygusal bağların ve iletişimin zayıf olması ya da hiç olmaması; ailenin problem çözme ve baş etme becerilerinin yetersiz olması. </a:t>
            </a:r>
            <a:r>
              <a:rPr lang="tr-TR" altLang="en-US">
                <a:solidFill>
                  <a:srgbClr val="FF0000"/>
                </a:solidFill>
              </a:rPr>
              <a:t>Okulda şiddeti hazırlayan en önemli faktör olarak evde ebeveyn gözetimi ve ilgisinin yetersiz olması</a:t>
            </a:r>
            <a:r>
              <a:rPr lang="tr-TR" altLang="en-US">
                <a:solidFill>
                  <a:schemeClr val="tx2"/>
                </a:solidFill>
              </a:rPr>
              <a:t>dır!</a:t>
            </a:r>
            <a:endParaRPr lang="tr-TR" altLang="en-US"/>
          </a:p>
        </p:txBody>
      </p:sp>
      <p:pic>
        <p:nvPicPr>
          <p:cNvPr id="28675" name="Picture 2" descr="http://t1.gstatic.com/images?q=tbn:ANd9GcTAnUeYnnwGsgiO8iXlR5sPuVhbQdUPw4pKOK8470oOgNAbmNkk">
            <a:extLst>
              <a:ext uri="{FF2B5EF4-FFF2-40B4-BE49-F238E27FC236}">
                <a16:creationId xmlns:a16="http://schemas.microsoft.com/office/drawing/2014/main" id="{CFF415DB-31B8-4A1A-841B-4F789F38F7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57563"/>
            <a:ext cx="75596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5 Slayt Numarası Yer Tutucusu">
            <a:extLst>
              <a:ext uri="{FF2B5EF4-FFF2-40B4-BE49-F238E27FC236}">
                <a16:creationId xmlns:a16="http://schemas.microsoft.com/office/drawing/2014/main" id="{D7746960-63D1-46DB-9B47-AD02974AAFC4}"/>
              </a:ext>
            </a:extLst>
          </p:cNvPr>
          <p:cNvSpPr txBox="1">
            <a:spLocks noGrp="1"/>
          </p:cNvSpPr>
          <p:nvPr/>
        </p:nvSpPr>
        <p:spPr bwMode="auto">
          <a:xfrm>
            <a:off x="668655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A9E69BC3-9815-4107-8664-F7DB9B1797B6}" type="slidenum">
              <a:rPr lang="tr-TR" altLang="en-US" sz="1000"/>
              <a:pPr algn="r" eaLnBrk="1" hangingPunct="1"/>
              <a:t>14</a:t>
            </a:fld>
            <a:endParaRPr lang="tr-TR" altLang="en-US" sz="1000"/>
          </a:p>
        </p:txBody>
      </p:sp>
      <p:sp>
        <p:nvSpPr>
          <p:cNvPr id="29698" name="Rectangle 2">
            <a:extLst>
              <a:ext uri="{FF2B5EF4-FFF2-40B4-BE49-F238E27FC236}">
                <a16:creationId xmlns:a16="http://schemas.microsoft.com/office/drawing/2014/main" id="{8E9E45FC-F794-44D0-AEB7-5158B00AAAD2}"/>
              </a:ext>
            </a:extLst>
          </p:cNvPr>
          <p:cNvSpPr>
            <a:spLocks noGrp="1" noChangeArrowheads="1"/>
          </p:cNvSpPr>
          <p:nvPr>
            <p:ph type="title" idx="4294967295"/>
          </p:nvPr>
        </p:nvSpPr>
        <p:spPr>
          <a:xfrm>
            <a:off x="395288" y="1628775"/>
            <a:ext cx="8229600" cy="1143000"/>
          </a:xfrm>
        </p:spPr>
        <p:txBody>
          <a:bodyPr lIns="91440" rIns="91440" bIns="45720" anchor="ctr"/>
          <a:lstStyle/>
          <a:p>
            <a:pPr eaLnBrk="1" hangingPunct="1"/>
            <a:br>
              <a:rPr lang="tr-TR" altLang="en-US" sz="2800">
                <a:ea typeface="ＭＳ Ｐゴシック" panose="020B0600070205080204" pitchFamily="34" charset="-128"/>
              </a:rPr>
            </a:br>
            <a:r>
              <a:rPr lang="tr-TR" altLang="en-US" sz="2800" b="1">
                <a:ea typeface="ＭＳ Ｐゴシック" panose="020B0600070205080204" pitchFamily="34" charset="-128"/>
              </a:rPr>
              <a:t>3-)Akran faktörleri: </a:t>
            </a:r>
            <a:r>
              <a:rPr lang="tr-TR" altLang="en-US" sz="2800">
                <a:ea typeface="ＭＳ Ｐゴシック" panose="020B0600070205080204" pitchFamily="34" charset="-128"/>
              </a:rPr>
              <a:t>Yanlış yönelimleri olan akran ilişkileri; </a:t>
            </a:r>
            <a:r>
              <a:rPr lang="tr-TR" altLang="en-US" sz="2800">
                <a:latin typeface="Times New Roman" panose="02020603050405020304" pitchFamily="18" charset="0"/>
                <a:ea typeface="ＭＳ Ｐゴシック" panose="020B0600070205080204" pitchFamily="34" charset="-128"/>
              </a:rPr>
              <a:t>akranları</a:t>
            </a:r>
            <a:r>
              <a:rPr lang="tr-TR" altLang="en-US" sz="2800">
                <a:ea typeface="ＭＳ Ｐゴシック" panose="020B0600070205080204" pitchFamily="34" charset="-128"/>
              </a:rPr>
              <a:t> tarafından zorbalığa uğrama; saldırgan ve şiddet davranışlarını destekleyen inanışlara sahip sınıfları ve sosyal grupları keşfetme.</a:t>
            </a:r>
            <a:br>
              <a:rPr lang="tr-TR" altLang="en-US" sz="2400">
                <a:ea typeface="ＭＳ Ｐゴシック" panose="020B0600070205080204" pitchFamily="34" charset="-128"/>
              </a:rPr>
            </a:br>
            <a:br>
              <a:rPr lang="tr-TR" altLang="en-US" sz="2400">
                <a:ea typeface="ＭＳ Ｐゴシック" panose="020B0600070205080204" pitchFamily="34" charset="-128"/>
              </a:rPr>
            </a:br>
            <a:br>
              <a:rPr lang="tr-TR" altLang="en-US" sz="2400">
                <a:ea typeface="ＭＳ Ｐゴシック" panose="020B0600070205080204" pitchFamily="34" charset="-128"/>
              </a:rPr>
            </a:br>
            <a:br>
              <a:rPr lang="tr-TR" altLang="en-US" sz="2400">
                <a:ea typeface="ＭＳ Ｐゴシック" panose="020B0600070205080204" pitchFamily="34" charset="-128"/>
              </a:rPr>
            </a:br>
            <a:br>
              <a:rPr lang="tr-TR" altLang="en-US" sz="2400">
                <a:ea typeface="ＭＳ Ｐゴシック" panose="020B0600070205080204" pitchFamily="34" charset="-128"/>
              </a:rPr>
            </a:br>
            <a:endParaRPr lang="tr-TR" altLang="en-US" sz="2400">
              <a:ea typeface="ＭＳ Ｐゴシック" panose="020B0600070205080204" pitchFamily="34" charset="-128"/>
            </a:endParaRPr>
          </a:p>
        </p:txBody>
      </p:sp>
      <p:pic>
        <p:nvPicPr>
          <p:cNvPr id="29699" name="Picture 5" descr="http://t3.gstatic.com/images?q=tbn:ANd9GcRrJDF-ssr2gYWQorhm31d3_sILcJqpnZoEauoTgOHpHJ79ISbR">
            <a:extLst>
              <a:ext uri="{FF2B5EF4-FFF2-40B4-BE49-F238E27FC236}">
                <a16:creationId xmlns:a16="http://schemas.microsoft.com/office/drawing/2014/main" id="{84F168C2-C41F-48CD-91F8-BA3BEAD53E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924175"/>
            <a:ext cx="80645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Slayt Numarası Yer Tutucusu">
            <a:extLst>
              <a:ext uri="{FF2B5EF4-FFF2-40B4-BE49-F238E27FC236}">
                <a16:creationId xmlns:a16="http://schemas.microsoft.com/office/drawing/2014/main" id="{09FC7C33-E769-433D-8C45-51D2CD5065E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B76AF8B-AC67-4C64-80C5-8D0E260A04C1}" type="slidenum">
              <a:rPr lang="tr-TR" altLang="en-US" sz="1200">
                <a:solidFill>
                  <a:srgbClr val="045C75"/>
                </a:solidFill>
              </a:rPr>
              <a:pPr eaLnBrk="1" hangingPunct="1"/>
              <a:t>15</a:t>
            </a:fld>
            <a:endParaRPr lang="tr-TR" altLang="en-US" sz="1200">
              <a:solidFill>
                <a:srgbClr val="045C75"/>
              </a:solidFill>
            </a:endParaRPr>
          </a:p>
        </p:txBody>
      </p:sp>
      <p:sp>
        <p:nvSpPr>
          <p:cNvPr id="30722" name="3 Dikdörtgen">
            <a:extLst>
              <a:ext uri="{FF2B5EF4-FFF2-40B4-BE49-F238E27FC236}">
                <a16:creationId xmlns:a16="http://schemas.microsoft.com/office/drawing/2014/main" id="{EC417C2D-DE4E-4772-B82B-B6DE34C661A5}"/>
              </a:ext>
            </a:extLst>
          </p:cNvPr>
          <p:cNvSpPr>
            <a:spLocks noChangeArrowheads="1"/>
          </p:cNvSpPr>
          <p:nvPr/>
        </p:nvSpPr>
        <p:spPr bwMode="auto">
          <a:xfrm>
            <a:off x="323850" y="765175"/>
            <a:ext cx="84963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b="1">
                <a:solidFill>
                  <a:schemeClr val="tx2"/>
                </a:solidFill>
              </a:rPr>
              <a:t>4-)Okula ilişkin faktörler: </a:t>
            </a:r>
            <a:r>
              <a:rPr lang="tr-TR" altLang="en-US">
                <a:solidFill>
                  <a:schemeClr val="tx2"/>
                </a:solidFill>
              </a:rPr>
              <a:t>Sınıf yönetimi  süreçleri, okul disiplin politikaları, saldırgan ve antisosyal gençle öğretmenin ilişkisinin yapısı; öğretmenlerin eğitimsel uygulamaları ve sınıf eğitimi veya sosyal davranışı desteklemede öğretmenin yetersizliği.</a:t>
            </a:r>
          </a:p>
        </p:txBody>
      </p:sp>
      <p:pic>
        <p:nvPicPr>
          <p:cNvPr id="30723" name="Picture 6" descr="http://t2.gstatic.com/images?q=tbn:ANd9GcSv6Ho2tFsodgkHYegs7gNmOyReDOTFlhpUaScs9ojbPxZVIxeH">
            <a:extLst>
              <a:ext uri="{FF2B5EF4-FFF2-40B4-BE49-F238E27FC236}">
                <a16:creationId xmlns:a16="http://schemas.microsoft.com/office/drawing/2014/main" id="{199EE0DE-3DEF-4C81-9530-6625CC6DB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357563"/>
            <a:ext cx="5543550"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5 Slayt Numarası Yer Tutucusu">
            <a:extLst>
              <a:ext uri="{FF2B5EF4-FFF2-40B4-BE49-F238E27FC236}">
                <a16:creationId xmlns:a16="http://schemas.microsoft.com/office/drawing/2014/main" id="{F1D50343-6113-4270-9648-59B2F442C512}"/>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4D10FEB-BBE7-4C4F-A5EC-AB1EDA7587BC}" type="slidenum">
              <a:rPr lang="tr-TR" altLang="en-US" sz="1000"/>
              <a:pPr algn="r" eaLnBrk="1" hangingPunct="1"/>
              <a:t>16</a:t>
            </a:fld>
            <a:endParaRPr lang="tr-TR" altLang="en-US" sz="1000"/>
          </a:p>
        </p:txBody>
      </p:sp>
      <p:sp>
        <p:nvSpPr>
          <p:cNvPr id="31746" name="Rectangle 2">
            <a:extLst>
              <a:ext uri="{FF2B5EF4-FFF2-40B4-BE49-F238E27FC236}">
                <a16:creationId xmlns:a16="http://schemas.microsoft.com/office/drawing/2014/main" id="{5F9F5D27-F5B5-42E7-98A3-05818956C832}"/>
              </a:ext>
            </a:extLst>
          </p:cNvPr>
          <p:cNvSpPr>
            <a:spLocks noGrp="1" noChangeArrowheads="1"/>
          </p:cNvSpPr>
          <p:nvPr>
            <p:ph type="title" idx="4294967295"/>
          </p:nvPr>
        </p:nvSpPr>
        <p:spPr>
          <a:xfrm>
            <a:off x="34925" y="2133600"/>
            <a:ext cx="5329238" cy="1143000"/>
          </a:xfrm>
        </p:spPr>
        <p:txBody>
          <a:bodyPr lIns="91440" rIns="91440" bIns="45720" anchor="ctr"/>
          <a:lstStyle/>
          <a:p>
            <a:pPr eaLnBrk="1" hangingPunct="1"/>
            <a:br>
              <a:rPr lang="tr-TR" altLang="en-US" sz="2400">
                <a:latin typeface="Arial" panose="020B0604020202020204" pitchFamily="34" charset="0"/>
                <a:ea typeface="ＭＳ Ｐゴシック" panose="020B0600070205080204" pitchFamily="34" charset="-128"/>
              </a:rPr>
            </a:br>
            <a:r>
              <a:rPr lang="tr-TR" altLang="en-US" sz="2400">
                <a:latin typeface="Arial" panose="020B0604020202020204" pitchFamily="34" charset="0"/>
                <a:ea typeface="ＭＳ Ｐゴシック" panose="020B0600070205080204" pitchFamily="34" charset="-128"/>
              </a:rPr>
              <a:t> </a:t>
            </a:r>
            <a:br>
              <a:rPr lang="tr-TR" altLang="en-US" sz="2400">
                <a:latin typeface="Arial" panose="020B0604020202020204" pitchFamily="34" charset="0"/>
                <a:ea typeface="ＭＳ Ｐゴシック" panose="020B0600070205080204" pitchFamily="34" charset="-128"/>
              </a:rPr>
            </a:br>
            <a:br>
              <a:rPr lang="tr-TR" altLang="en-US" sz="2400">
                <a:latin typeface="Arial" panose="020B0604020202020204" pitchFamily="34" charset="0"/>
                <a:ea typeface="ＭＳ Ｐゴシック" panose="020B0600070205080204" pitchFamily="34" charset="-128"/>
              </a:rPr>
            </a:br>
            <a:r>
              <a:rPr lang="tr-TR" altLang="en-US" sz="2400">
                <a:latin typeface="Arial" panose="020B0604020202020204" pitchFamily="34" charset="0"/>
                <a:ea typeface="ＭＳ Ｐゴシック" panose="020B0600070205080204" pitchFamily="34" charset="-128"/>
              </a:rPr>
              <a:t> </a:t>
            </a:r>
            <a:r>
              <a:rPr lang="tr-TR" altLang="en-US" sz="2400" b="1" i="1">
                <a:ea typeface="ＭＳ Ｐゴシック" panose="020B0600070205080204" pitchFamily="34" charset="-128"/>
              </a:rPr>
              <a:t>Çocukların duygusal olarak zarar görmesine yol açan </a:t>
            </a:r>
            <a:r>
              <a:rPr lang="tr-TR" altLang="en-US" sz="2400" b="1" i="1">
                <a:solidFill>
                  <a:srgbClr val="FF0000"/>
                </a:solidFill>
                <a:ea typeface="ＭＳ Ｐゴシック" panose="020B0600070205080204" pitchFamily="34" charset="-128"/>
              </a:rPr>
              <a:t>öğretmen davranışları </a:t>
            </a:r>
            <a:r>
              <a:rPr lang="tr-TR" altLang="en-US" sz="2400" b="1" i="1">
                <a:ea typeface="ＭＳ Ｐゴシック" panose="020B0600070205080204" pitchFamily="34" charset="-128"/>
              </a:rPr>
              <a:t>aşağıdaki gibi sıralanmıştır: </a:t>
            </a:r>
            <a:br>
              <a:rPr lang="tr-TR" altLang="en-US" sz="2000" i="1">
                <a:ea typeface="ＭＳ Ｐゴシック" panose="020B0600070205080204" pitchFamily="34" charset="-128"/>
              </a:rPr>
            </a:br>
            <a:br>
              <a:rPr lang="tr-TR" altLang="en-US" sz="2000" i="1">
                <a:latin typeface="Arial" panose="020B0604020202020204" pitchFamily="34" charset="0"/>
                <a:ea typeface="ＭＳ Ｐゴシック" panose="020B0600070205080204" pitchFamily="34" charset="-128"/>
              </a:rPr>
            </a:br>
            <a:r>
              <a:rPr lang="tr-TR" altLang="en-US" sz="2000">
                <a:ea typeface="ＭＳ Ｐゴシック" panose="020B0600070205080204" pitchFamily="34" charset="-128"/>
              </a:rPr>
              <a:t>  </a:t>
            </a:r>
            <a:r>
              <a:rPr lang="tr-TR" altLang="en-US" sz="2400">
                <a:solidFill>
                  <a:srgbClr val="FF0000"/>
                </a:solidFill>
                <a:ea typeface="ＭＳ Ｐゴシック" panose="020B0600070205080204" pitchFamily="34" charset="-128"/>
              </a:rPr>
              <a:t>-Alay etme                                     </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-Aşağılayıcı ses tonu</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-Ders dışı etkinliklerden alıkoyma </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-Performans düşüklüğünü ve</a:t>
            </a:r>
            <a:r>
              <a:rPr lang="tr-TR" altLang="en-US" sz="2400">
                <a:solidFill>
                  <a:srgbClr val="FF0000"/>
                </a:solidFill>
                <a:latin typeface="Arial" panose="020B0604020202020204" pitchFamily="34" charset="0"/>
                <a:ea typeface="ＭＳ Ｐゴシック" panose="020B0600070205080204" pitchFamily="34" charset="-128"/>
              </a:rPr>
              <a:t> </a:t>
            </a:r>
            <a:r>
              <a:rPr lang="tr-TR" altLang="en-US" sz="2400">
                <a:solidFill>
                  <a:srgbClr val="FF0000"/>
                </a:solidFill>
                <a:ea typeface="ＭＳ Ｐゴシック" panose="020B0600070205080204" pitchFamily="34" charset="-128"/>
              </a:rPr>
              <a:t>başarısızlığı yıkıcı biçimde eleştirme</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-Ad takma</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-Okul sonrası ceza olarak ders yaptırma</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-Vurma, çimdikleme, kulak çekme vb.</a:t>
            </a:r>
            <a:br>
              <a:rPr lang="tr-TR" altLang="en-US" sz="2400">
                <a:solidFill>
                  <a:srgbClr val="FF0000"/>
                </a:solidFill>
                <a:ea typeface="ＭＳ Ｐゴシック" panose="020B0600070205080204" pitchFamily="34" charset="-128"/>
              </a:rPr>
            </a:br>
            <a:r>
              <a:rPr lang="tr-TR" altLang="en-US" sz="2400">
                <a:solidFill>
                  <a:srgbClr val="FF0000"/>
                </a:solidFill>
                <a:ea typeface="ＭＳ Ｐゴシック" panose="020B0600070205080204" pitchFamily="34" charset="-128"/>
              </a:rPr>
              <a:t>  -Öğrenciye bir şeyler fırlatma</a:t>
            </a:r>
          </a:p>
        </p:txBody>
      </p:sp>
      <p:pic>
        <p:nvPicPr>
          <p:cNvPr id="31747" name="Picture 4" descr="imagesCAATRHBV">
            <a:extLst>
              <a:ext uri="{FF2B5EF4-FFF2-40B4-BE49-F238E27FC236}">
                <a16:creationId xmlns:a16="http://schemas.microsoft.com/office/drawing/2014/main" id="{A7B1F16B-1AC4-4C34-A060-7D232F2CE312}"/>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580063" y="-26988"/>
            <a:ext cx="3563937" cy="6884988"/>
          </a:xfrm>
          <a:noFill/>
        </p:spPr>
      </p:pic>
    </p:spTree>
  </p:cSld>
  <p:clrMapOvr>
    <a:masterClrMapping/>
  </p:clrMapOvr>
  <p:transition spd="med">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Slayt Numarası Yer Tutucusu">
            <a:extLst>
              <a:ext uri="{FF2B5EF4-FFF2-40B4-BE49-F238E27FC236}">
                <a16:creationId xmlns:a16="http://schemas.microsoft.com/office/drawing/2014/main" id="{330F8D04-3167-4F7F-8AF7-264641535C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3DAA722-EFC4-443E-BA16-B0026D12EB2F}" type="slidenum">
              <a:rPr lang="tr-TR" altLang="en-US" sz="1200">
                <a:solidFill>
                  <a:srgbClr val="045C75"/>
                </a:solidFill>
              </a:rPr>
              <a:pPr eaLnBrk="1" hangingPunct="1"/>
              <a:t>17</a:t>
            </a:fld>
            <a:endParaRPr lang="tr-TR" altLang="en-US" sz="1200">
              <a:solidFill>
                <a:srgbClr val="045C75"/>
              </a:solidFill>
            </a:endParaRPr>
          </a:p>
        </p:txBody>
      </p:sp>
      <p:sp>
        <p:nvSpPr>
          <p:cNvPr id="32770" name="3 Dikdörtgen">
            <a:extLst>
              <a:ext uri="{FF2B5EF4-FFF2-40B4-BE49-F238E27FC236}">
                <a16:creationId xmlns:a16="http://schemas.microsoft.com/office/drawing/2014/main" id="{53C6023A-3292-4141-9EA7-E8B4D0935ACF}"/>
              </a:ext>
            </a:extLst>
          </p:cNvPr>
          <p:cNvSpPr>
            <a:spLocks noChangeArrowheads="1"/>
          </p:cNvSpPr>
          <p:nvPr/>
        </p:nvSpPr>
        <p:spPr bwMode="auto">
          <a:xfrm>
            <a:off x="468313" y="860425"/>
            <a:ext cx="81359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b="1">
                <a:solidFill>
                  <a:schemeClr val="tx2"/>
                </a:solidFill>
              </a:rPr>
              <a:t>5-)Toplumsal faktörler: </a:t>
            </a:r>
            <a:r>
              <a:rPr lang="tr-TR" altLang="en-US">
                <a:solidFill>
                  <a:schemeClr val="tx2"/>
                </a:solidFill>
              </a:rPr>
              <a:t>Fakirlik; oturulan semt/mahallede şiddet, sosyal karışıklık, sosyal düzenin korunmasında bir toplumun toparlayıcı başarısı veya başarısızlığı, medyada şiddetin yaygınlaşması, uyuşturucu madde veya alkol kullanımının artması. </a:t>
            </a:r>
          </a:p>
          <a:p>
            <a:pPr eaLnBrk="1" hangingPunct="1"/>
            <a:r>
              <a:rPr lang="tr-TR" altLang="en-US">
                <a:solidFill>
                  <a:schemeClr val="tx2"/>
                </a:solidFill>
              </a:rPr>
              <a:t>*** Ülkemizde Şiddetin önlenememesindeki en büyük faktör toplumsal bakış açımızdır ! </a:t>
            </a:r>
          </a:p>
          <a:p>
            <a:pPr eaLnBrk="1" hangingPunct="1"/>
            <a:r>
              <a:rPr lang="tr-TR" altLang="en-US">
                <a:solidFill>
                  <a:schemeClr val="tx2"/>
                </a:solidFill>
              </a:rPr>
              <a:t>Örnek; “o bana vurursa ben de vurma hakkına sahibim” düşüncesi !</a:t>
            </a:r>
          </a:p>
        </p:txBody>
      </p:sp>
      <p:pic>
        <p:nvPicPr>
          <p:cNvPr id="32771" name="Picture 2" descr="http://t2.gstatic.com/images?q=tbn:ANd9GcTgWew2O__E-tZ_ibXdwfNOdeKZmrAQ2IjY9jT9iMjVplo8-qjv">
            <a:extLst>
              <a:ext uri="{FF2B5EF4-FFF2-40B4-BE49-F238E27FC236}">
                <a16:creationId xmlns:a16="http://schemas.microsoft.com/office/drawing/2014/main" id="{92A0D676-99C6-4531-8CBC-A2ED5CF627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4292600"/>
            <a:ext cx="576103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5 Slayt Numarası Yer Tutucusu">
            <a:extLst>
              <a:ext uri="{FF2B5EF4-FFF2-40B4-BE49-F238E27FC236}">
                <a16:creationId xmlns:a16="http://schemas.microsoft.com/office/drawing/2014/main" id="{D765FD76-BC20-40F5-8E36-D4FC77CC387A}"/>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64295797-5AA3-4A37-A304-7B24B86C48E6}" type="slidenum">
              <a:rPr lang="tr-TR" altLang="en-US" sz="1000"/>
              <a:pPr algn="r" eaLnBrk="1" hangingPunct="1"/>
              <a:t>18</a:t>
            </a:fld>
            <a:endParaRPr lang="tr-TR" altLang="en-US" sz="1000"/>
          </a:p>
        </p:txBody>
      </p:sp>
      <p:sp>
        <p:nvSpPr>
          <p:cNvPr id="33794" name="Rectangle 2">
            <a:extLst>
              <a:ext uri="{FF2B5EF4-FFF2-40B4-BE49-F238E27FC236}">
                <a16:creationId xmlns:a16="http://schemas.microsoft.com/office/drawing/2014/main" id="{348874EB-AEF0-4842-8767-5C5855F9D1BE}"/>
              </a:ext>
            </a:extLst>
          </p:cNvPr>
          <p:cNvSpPr>
            <a:spLocks noGrp="1" noChangeArrowheads="1"/>
          </p:cNvSpPr>
          <p:nvPr>
            <p:ph type="title" idx="4294967295"/>
          </p:nvPr>
        </p:nvSpPr>
        <p:spPr>
          <a:xfrm>
            <a:off x="395288" y="188913"/>
            <a:ext cx="8229600" cy="792162"/>
          </a:xfrm>
        </p:spPr>
        <p:txBody>
          <a:bodyPr lIns="91440" rIns="91440" bIns="45720" anchor="ctr"/>
          <a:lstStyle/>
          <a:p>
            <a:pPr eaLnBrk="1" hangingPunct="1"/>
            <a:r>
              <a:rPr lang="tr-TR" altLang="en-US" sz="2800" b="1">
                <a:ea typeface="ＭＳ Ｐゴシック" panose="020B0600070205080204" pitchFamily="34" charset="-128"/>
              </a:rPr>
              <a:t>     </a:t>
            </a:r>
          </a:p>
        </p:txBody>
      </p:sp>
      <p:sp>
        <p:nvSpPr>
          <p:cNvPr id="56324" name="Rectangle 3">
            <a:extLst>
              <a:ext uri="{FF2B5EF4-FFF2-40B4-BE49-F238E27FC236}">
                <a16:creationId xmlns:a16="http://schemas.microsoft.com/office/drawing/2014/main" id="{37D0E4DD-2A6E-4459-9A07-E25C89611762}"/>
              </a:ext>
            </a:extLst>
          </p:cNvPr>
          <p:cNvSpPr>
            <a:spLocks noGrp="1" noChangeArrowheads="1"/>
          </p:cNvSpPr>
          <p:nvPr>
            <p:ph type="body" idx="4294967295"/>
          </p:nvPr>
        </p:nvSpPr>
        <p:spPr>
          <a:xfrm>
            <a:off x="468313" y="620713"/>
            <a:ext cx="8229600" cy="5616575"/>
          </a:xfrm>
        </p:spPr>
        <p:txBody>
          <a:bodyPr/>
          <a:lstStyle/>
          <a:p>
            <a:pPr marL="0" indent="0" eaLnBrk="1" hangingPunct="1">
              <a:buClr>
                <a:srgbClr val="000000"/>
              </a:buClr>
              <a:buFont typeface="Wingdings 2" panose="05020102010507070707" pitchFamily="18" charset="2"/>
              <a:buNone/>
            </a:pPr>
            <a:r>
              <a:rPr lang="tr-TR" altLang="en-US" sz="2400">
                <a:ea typeface="ＭＳ Ｐゴシック" panose="020B0600070205080204" pitchFamily="34" charset="-128"/>
              </a:rPr>
              <a:t> 		</a:t>
            </a:r>
            <a:r>
              <a:rPr lang="tr-TR" altLang="en-US" sz="2800" b="1">
                <a:solidFill>
                  <a:schemeClr val="tx2"/>
                </a:solidFill>
                <a:ea typeface="ＭＳ Ｐゴシック" panose="020B0600070205080204" pitchFamily="34" charset="-128"/>
              </a:rPr>
              <a:t>ÇÖZÜM ÖNERİLERİ </a:t>
            </a:r>
            <a:endParaRPr lang="tr-TR" altLang="en-US" sz="2800">
              <a:solidFill>
                <a:schemeClr val="tx2"/>
              </a:solidFill>
              <a:ea typeface="ＭＳ Ｐゴシック" panose="020B0600070205080204" pitchFamily="34" charset="-128"/>
            </a:endParaRPr>
          </a:p>
          <a:p>
            <a:pPr marL="0" indent="0" eaLnBrk="1" hangingPunct="1">
              <a:buClr>
                <a:srgbClr val="000000"/>
              </a:buClr>
              <a:buFont typeface="Wingdings" panose="05000000000000000000" pitchFamily="2" charset="2"/>
              <a:buChar char="v"/>
            </a:pPr>
            <a:r>
              <a:rPr lang="tr-TR" altLang="en-US" sz="2800">
                <a:solidFill>
                  <a:schemeClr val="tx2"/>
                </a:solidFill>
                <a:ea typeface="ＭＳ Ｐゴシック" panose="020B0600070205080204" pitchFamily="34" charset="-128"/>
              </a:rPr>
              <a:t>Yeni öğrencilerle tanıştığında sınıf içindeki ortama kaynaşmalarına yardımcı olmaları desteklenmelidir. Sınıf içinde </a:t>
            </a:r>
            <a:r>
              <a:rPr lang="tr-TR" altLang="en-US" sz="2800" i="1" u="sng">
                <a:solidFill>
                  <a:srgbClr val="FF0000"/>
                </a:solidFill>
                <a:ea typeface="ＭＳ Ｐゴシック" panose="020B0600070205080204" pitchFamily="34" charset="-128"/>
              </a:rPr>
              <a:t>olumlu ortam geliştikçe ve sosyal ilişkiler arttıkça şiddet yerini arkadaşlık ve güvene bırakmaktadır. </a:t>
            </a:r>
          </a:p>
          <a:p>
            <a:pPr marL="0" indent="0" eaLnBrk="1" hangingPunct="1">
              <a:buClr>
                <a:srgbClr val="000000"/>
              </a:buClr>
              <a:buFont typeface="Wingdings" panose="05000000000000000000" pitchFamily="2" charset="2"/>
              <a:buChar char="v"/>
            </a:pPr>
            <a:r>
              <a:rPr lang="tr-TR" altLang="en-US" sz="2800">
                <a:solidFill>
                  <a:schemeClr val="tx2"/>
                </a:solidFill>
                <a:ea typeface="ＭＳ Ｐゴシック" panose="020B0600070205080204" pitchFamily="34" charset="-128"/>
              </a:rPr>
              <a:t>Çocuklara karşı </a:t>
            </a:r>
            <a:r>
              <a:rPr lang="tr-TR" altLang="en-US" sz="2800">
                <a:solidFill>
                  <a:srgbClr val="FF0000"/>
                </a:solidFill>
                <a:ea typeface="ＭＳ Ｐゴシック" panose="020B0600070205080204" pitchFamily="34" charset="-128"/>
              </a:rPr>
              <a:t>iletişime açık </a:t>
            </a:r>
            <a:r>
              <a:rPr lang="tr-TR" altLang="en-US" sz="2800">
                <a:solidFill>
                  <a:schemeClr val="tx2"/>
                </a:solidFill>
                <a:ea typeface="ＭＳ Ｐゴシック" panose="020B0600070205080204" pitchFamily="34" charset="-128"/>
              </a:rPr>
              <a:t>olunmalıdır. Bize dertlerini anlatırlarken ilgilendiğimiz işi bırakıp sadece ve sadece ona odaklanmamız çok önemlidir. Aksi takdirde çocuklar paylaşmazlar!!!</a:t>
            </a:r>
            <a:endParaRPr lang="tr-TR" altLang="en-US" sz="2800" i="1" u="sng">
              <a:solidFill>
                <a:srgbClr val="FF0000"/>
              </a:solidFill>
              <a:ea typeface="ＭＳ Ｐゴシック" panose="020B0600070205080204" pitchFamily="34" charset="-128"/>
            </a:endParaRPr>
          </a:p>
          <a:p>
            <a:pPr marL="0" indent="0" eaLnBrk="1" hangingPunct="1">
              <a:buClr>
                <a:srgbClr val="000000"/>
              </a:buClr>
              <a:buFont typeface="Wingdings" panose="05000000000000000000" pitchFamily="2" charset="2"/>
              <a:buChar char="v"/>
            </a:pPr>
            <a:r>
              <a:rPr lang="tr-TR" altLang="en-US" sz="2800">
                <a:solidFill>
                  <a:schemeClr val="tx2"/>
                </a:solidFill>
                <a:ea typeface="ＭＳ Ｐゴシック" panose="020B0600070205080204" pitchFamily="34" charset="-128"/>
              </a:rPr>
              <a:t>Konuyla ilgili resim yarışmaları düzenlenebilir.</a:t>
            </a:r>
          </a:p>
        </p:txBody>
      </p:sp>
    </p:spTree>
  </p:cSld>
  <p:clrMapOvr>
    <a:masterClrMapping/>
  </p:clrMapOvr>
  <p:transition spd="med">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5 Slayt Numarası Yer Tutucusu">
            <a:extLst>
              <a:ext uri="{FF2B5EF4-FFF2-40B4-BE49-F238E27FC236}">
                <a16:creationId xmlns:a16="http://schemas.microsoft.com/office/drawing/2014/main" id="{4F401E6F-8902-4DFE-8F5A-340B3BB4EF0B}"/>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73143D2-C5F5-4AB1-80FB-E5DD83DE22A7}" type="slidenum">
              <a:rPr lang="tr-TR" altLang="en-US" sz="1000"/>
              <a:pPr algn="r" eaLnBrk="1" hangingPunct="1"/>
              <a:t>19</a:t>
            </a:fld>
            <a:endParaRPr lang="tr-TR" altLang="en-US" sz="1000"/>
          </a:p>
        </p:txBody>
      </p:sp>
      <p:sp>
        <p:nvSpPr>
          <p:cNvPr id="34818" name="5 Dikdörtgen">
            <a:extLst>
              <a:ext uri="{FF2B5EF4-FFF2-40B4-BE49-F238E27FC236}">
                <a16:creationId xmlns:a16="http://schemas.microsoft.com/office/drawing/2014/main" id="{B36F6E4B-D2B9-489A-8319-F5EB25B5D4F1}"/>
              </a:ext>
            </a:extLst>
          </p:cNvPr>
          <p:cNvSpPr>
            <a:spLocks noChangeArrowheads="1"/>
          </p:cNvSpPr>
          <p:nvPr/>
        </p:nvSpPr>
        <p:spPr bwMode="auto">
          <a:xfrm>
            <a:off x="323850" y="1196975"/>
            <a:ext cx="8208963" cy="493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80000"/>
              </a:lnSpc>
              <a:buClr>
                <a:schemeClr val="tx1"/>
              </a:buClr>
              <a:buFont typeface="Wingdings" panose="05000000000000000000" pitchFamily="2" charset="2"/>
              <a:buChar char="v"/>
            </a:pPr>
            <a:r>
              <a:rPr lang="tr-TR" altLang="en-US" sz="2800">
                <a:solidFill>
                  <a:schemeClr val="tx2"/>
                </a:solidFill>
                <a:latin typeface="Constantia" panose="02030602050306030303" pitchFamily="18" charset="0"/>
              </a:rPr>
              <a:t>Öğretmen ve ailelerin durumu kendilerinin çözmesinin zor olduğu, </a:t>
            </a:r>
            <a:r>
              <a:rPr lang="tr-TR" altLang="en-US" sz="2800">
                <a:solidFill>
                  <a:srgbClr val="FF0000"/>
                </a:solidFill>
                <a:latin typeface="Constantia" panose="02030602050306030303" pitchFamily="18" charset="0"/>
              </a:rPr>
              <a:t>öğrenci anlatmadığı sürece onların yaşadıklarından haberdar olunamayacağı </a:t>
            </a:r>
            <a:r>
              <a:rPr lang="tr-TR" altLang="en-US" sz="2800">
                <a:solidFill>
                  <a:schemeClr val="tx2"/>
                </a:solidFill>
                <a:latin typeface="Constantia" panose="02030602050306030303" pitchFamily="18" charset="0"/>
              </a:rPr>
              <a:t>söylenmelidir. Bu konudan haberdar etmemekle bizleri korumuş ve canımızı sıkmayacakları , yardım edebilmek için bilmemiz gerektiği söylenmelidir.</a:t>
            </a:r>
          </a:p>
          <a:p>
            <a:pPr>
              <a:lnSpc>
                <a:spcPct val="80000"/>
              </a:lnSpc>
              <a:buClr>
                <a:schemeClr val="tx1"/>
              </a:buClr>
            </a:pPr>
            <a:endParaRPr lang="tr-TR" altLang="en-US" sz="2800">
              <a:solidFill>
                <a:schemeClr val="tx2"/>
              </a:solidFill>
              <a:latin typeface="Constantia" panose="02030602050306030303" pitchFamily="18" charset="0"/>
            </a:endParaRPr>
          </a:p>
          <a:p>
            <a:pPr>
              <a:lnSpc>
                <a:spcPct val="80000"/>
              </a:lnSpc>
              <a:buClr>
                <a:srgbClr val="000000"/>
              </a:buClr>
              <a:buFont typeface="Wingdings" panose="05000000000000000000" pitchFamily="2" charset="2"/>
              <a:buChar char="v"/>
            </a:pPr>
            <a:r>
              <a:rPr lang="tr-TR" altLang="en-US" sz="2800">
                <a:solidFill>
                  <a:schemeClr val="tx2"/>
                </a:solidFill>
                <a:latin typeface="Constantia" panose="02030602050306030303" pitchFamily="18" charset="0"/>
              </a:rPr>
              <a:t> Aile ve öğretmenle sıkıntılarını paylaşıyor olmasının zayıf ve güçsüz olduğu anlamına GELMEYECEĞİ, Başı sıkıştığında yardım isteyebildiği ve sıkıntılarını çözebilecek olgunluğa geldiğini gösterdiği belirtilmelidir. </a:t>
            </a:r>
            <a:r>
              <a:rPr lang="tr-TR" altLang="en-US" sz="2800">
                <a:solidFill>
                  <a:srgbClr val="FF0000"/>
                </a:solidFill>
                <a:latin typeface="Constantia" panose="02030602050306030303" pitchFamily="18" charset="0"/>
              </a:rPr>
              <a:t>Sorunu paylaşmanın bağlarını ve iletişimini güçlendireceği </a:t>
            </a:r>
            <a:r>
              <a:rPr lang="tr-TR" altLang="en-US" sz="2800">
                <a:solidFill>
                  <a:schemeClr val="tx2"/>
                </a:solidFill>
                <a:latin typeface="Constantia" panose="02030602050306030303" pitchFamily="18" charset="0"/>
              </a:rPr>
              <a:t>söylenmelidir. </a:t>
            </a:r>
          </a:p>
        </p:txBody>
      </p:sp>
    </p:spTree>
  </p:cSld>
  <p:clrMapOvr>
    <a:masterClrMapping/>
  </p:clrMapOvr>
  <p:transition spd="med">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5 Slayt Numarası Yer Tutucusu">
            <a:extLst>
              <a:ext uri="{FF2B5EF4-FFF2-40B4-BE49-F238E27FC236}">
                <a16:creationId xmlns:a16="http://schemas.microsoft.com/office/drawing/2014/main" id="{E551E34B-46E9-4C16-AE60-7790A2AE7174}"/>
              </a:ext>
            </a:extLst>
          </p:cNvPr>
          <p:cNvSpPr txBox="1">
            <a:spLocks noGrp="1"/>
          </p:cNvSpPr>
          <p:nvPr/>
        </p:nvSpPr>
        <p:spPr bwMode="auto">
          <a:xfrm>
            <a:off x="6553200" y="645318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C0CBACE-F622-40FE-A846-106FA8D3A3E5}" type="slidenum">
              <a:rPr lang="tr-TR" altLang="en-US" sz="1000"/>
              <a:pPr algn="r" eaLnBrk="1" hangingPunct="1"/>
              <a:t>2</a:t>
            </a:fld>
            <a:endParaRPr lang="tr-TR" altLang="en-US" sz="1000"/>
          </a:p>
        </p:txBody>
      </p:sp>
      <p:sp>
        <p:nvSpPr>
          <p:cNvPr id="16386" name="Rectangle 4">
            <a:extLst>
              <a:ext uri="{FF2B5EF4-FFF2-40B4-BE49-F238E27FC236}">
                <a16:creationId xmlns:a16="http://schemas.microsoft.com/office/drawing/2014/main" id="{D0B49B2A-924B-48FE-B93B-07220B555E0A}"/>
              </a:ext>
            </a:extLst>
          </p:cNvPr>
          <p:cNvSpPr>
            <a:spLocks noGrp="1" noChangeArrowheads="1"/>
          </p:cNvSpPr>
          <p:nvPr>
            <p:ph type="title" idx="4294967295"/>
          </p:nvPr>
        </p:nvSpPr>
        <p:spPr>
          <a:xfrm>
            <a:off x="395288" y="692150"/>
            <a:ext cx="8229600" cy="2663825"/>
          </a:xfrm>
        </p:spPr>
        <p:txBody>
          <a:bodyPr lIns="91440" rIns="91440" bIns="45720" anchor="ctr"/>
          <a:lstStyle/>
          <a:p>
            <a:pPr eaLnBrk="1" hangingPunct="1"/>
            <a:r>
              <a:rPr lang="tr-TR" altLang="en-US" sz="3600" b="1">
                <a:ea typeface="ＭＳ Ｐゴシック" panose="020B0600070205080204" pitchFamily="34" charset="-128"/>
              </a:rPr>
              <a:t>ŞİDDET NEDİR? </a:t>
            </a:r>
            <a:br>
              <a:rPr lang="tr-TR" altLang="en-US" sz="3600" b="1">
                <a:ea typeface="ＭＳ Ｐゴシック" panose="020B0600070205080204" pitchFamily="34" charset="-128"/>
              </a:rPr>
            </a:br>
            <a:br>
              <a:rPr lang="tr-TR" altLang="en-US" sz="2800" b="1">
                <a:ea typeface="ＭＳ Ｐゴシック" panose="020B0600070205080204" pitchFamily="34" charset="-128"/>
              </a:rPr>
            </a:br>
            <a:r>
              <a:rPr lang="tr-TR" altLang="en-US" sz="2400" b="1">
                <a:ea typeface="ＭＳ Ｐゴシック" panose="020B0600070205080204" pitchFamily="34" charset="-128"/>
              </a:rPr>
              <a:t>   </a:t>
            </a:r>
            <a:r>
              <a:rPr lang="tr-TR" altLang="en-US" sz="2400">
                <a:ea typeface="ＭＳ Ｐゴシック" panose="020B0600070205080204" pitchFamily="34" charset="-128"/>
              </a:rPr>
              <a:t>Şiddet; kişinin kendisini yada farklı kişi gruplarla anlaşmazlığa düştüğünde </a:t>
            </a:r>
            <a:r>
              <a:rPr lang="tr-TR" altLang="en-US" sz="2400">
                <a:solidFill>
                  <a:srgbClr val="FF0000"/>
                </a:solidFill>
                <a:ea typeface="ＭＳ Ｐゴシック" panose="020B0600070205080204" pitchFamily="34" charset="-128"/>
              </a:rPr>
              <a:t>sorun çözme</a:t>
            </a:r>
            <a:r>
              <a:rPr lang="tr-TR" altLang="en-US" sz="2400">
                <a:ea typeface="ＭＳ Ｐゴシック" panose="020B0600070205080204" pitchFamily="34" charset="-128"/>
              </a:rPr>
              <a:t>, </a:t>
            </a:r>
            <a:r>
              <a:rPr lang="tr-TR" altLang="en-US" sz="2400">
                <a:solidFill>
                  <a:srgbClr val="FF0000"/>
                </a:solidFill>
                <a:ea typeface="ＭＳ Ｐゴシック" panose="020B0600070205080204" pitchFamily="34" charset="-128"/>
              </a:rPr>
              <a:t>inandırma,</a:t>
            </a:r>
            <a:r>
              <a:rPr lang="tr-TR" altLang="en-US" sz="2400">
                <a:ea typeface="ＭＳ Ｐゴシック" panose="020B0600070205080204" pitchFamily="34" charset="-128"/>
              </a:rPr>
              <a:t> </a:t>
            </a:r>
            <a:r>
              <a:rPr lang="tr-TR" altLang="en-US" sz="2400">
                <a:solidFill>
                  <a:srgbClr val="FF0000"/>
                </a:solidFill>
                <a:ea typeface="ＭＳ Ｐゴシック" panose="020B0600070205080204" pitchFamily="34" charset="-128"/>
              </a:rPr>
              <a:t>uzlaştırma </a:t>
            </a:r>
            <a:r>
              <a:rPr lang="tr-TR" altLang="en-US" sz="2400">
                <a:ea typeface="ＭＳ Ｐゴシック" panose="020B0600070205080204" pitchFamily="34" charset="-128"/>
              </a:rPr>
              <a:t>gibi yöntemlerle başvurmak yerine; </a:t>
            </a:r>
            <a:r>
              <a:rPr lang="tr-TR" altLang="en-US" sz="2400">
                <a:solidFill>
                  <a:srgbClr val="000078"/>
                </a:solidFill>
                <a:ea typeface="ＭＳ Ｐゴシック" panose="020B0600070205080204" pitchFamily="34" charset="-128"/>
              </a:rPr>
              <a:t>yaralama, psikolojik zarar verme, gelişme geriliği oluşturma yada ihmal etme ile sonuçlanabilen, kasıtlı güç kullanımına dayalı davranışlara</a:t>
            </a:r>
            <a:r>
              <a:rPr lang="tr-TR" altLang="en-US" sz="2400">
                <a:ea typeface="ＭＳ Ｐゴシック" panose="020B0600070205080204" pitchFamily="34" charset="-128"/>
              </a:rPr>
              <a:t> başvurmasıdır</a:t>
            </a:r>
            <a:r>
              <a:rPr lang="tr-TR" altLang="en-US" sz="2400">
                <a:latin typeface="Arial" panose="020B0604020202020204" pitchFamily="34" charset="0"/>
                <a:ea typeface="ＭＳ Ｐゴシック" panose="020B0600070205080204" pitchFamily="34" charset="-128"/>
              </a:rPr>
              <a:t>.</a:t>
            </a:r>
            <a:r>
              <a:rPr lang="tr-TR" altLang="en-US" sz="2400">
                <a:ea typeface="ＭＳ Ｐゴシック" panose="020B0600070205080204" pitchFamily="34" charset="-128"/>
              </a:rPr>
              <a:t>   </a:t>
            </a:r>
            <a:r>
              <a:rPr lang="tr-TR" altLang="en-US" sz="1900" b="1">
                <a:ea typeface="ＭＳ Ｐゴシック" panose="020B0600070205080204" pitchFamily="34" charset="-128"/>
              </a:rPr>
              <a:t>					</a:t>
            </a:r>
          </a:p>
        </p:txBody>
      </p:sp>
      <p:pic>
        <p:nvPicPr>
          <p:cNvPr id="16387" name="Picture 7" descr="imagesCA22P0ZG">
            <a:extLst>
              <a:ext uri="{FF2B5EF4-FFF2-40B4-BE49-F238E27FC236}">
                <a16:creationId xmlns:a16="http://schemas.microsoft.com/office/drawing/2014/main" id="{3C28DD5D-43D8-4FCD-8DD6-A8A38CD0C326}"/>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95288" y="4076700"/>
            <a:ext cx="8064500" cy="2232025"/>
          </a:xfrm>
          <a:noFill/>
        </p:spPr>
      </p:pic>
    </p:spTree>
  </p:cSld>
  <p:clrMapOvr>
    <a:masterClrMapping/>
  </p:clrMapOvr>
  <p:transition spd="med">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5 Slayt Numarası Yer Tutucusu">
            <a:extLst>
              <a:ext uri="{FF2B5EF4-FFF2-40B4-BE49-F238E27FC236}">
                <a16:creationId xmlns:a16="http://schemas.microsoft.com/office/drawing/2014/main" id="{8C935C83-E61D-406F-80E2-0A24F578FAEB}"/>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F2F76A1-E87C-4091-BB4E-0E580C4A5EAD}" type="slidenum">
              <a:rPr lang="tr-TR" altLang="en-US" sz="1000"/>
              <a:pPr algn="r" eaLnBrk="1" hangingPunct="1"/>
              <a:t>20</a:t>
            </a:fld>
            <a:endParaRPr lang="tr-TR" altLang="en-US" sz="1000"/>
          </a:p>
        </p:txBody>
      </p:sp>
      <p:sp>
        <p:nvSpPr>
          <p:cNvPr id="35842" name="5 Dikdörtgen">
            <a:extLst>
              <a:ext uri="{FF2B5EF4-FFF2-40B4-BE49-F238E27FC236}">
                <a16:creationId xmlns:a16="http://schemas.microsoft.com/office/drawing/2014/main" id="{0ED01F9A-EBB0-4E52-B26A-1DF410C6724E}"/>
              </a:ext>
            </a:extLst>
          </p:cNvPr>
          <p:cNvSpPr>
            <a:spLocks noChangeArrowheads="1"/>
          </p:cNvSpPr>
          <p:nvPr/>
        </p:nvSpPr>
        <p:spPr bwMode="auto">
          <a:xfrm>
            <a:off x="539750" y="549275"/>
            <a:ext cx="7991475"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tx1"/>
              </a:buClr>
              <a:buFont typeface="Wingdings" panose="05000000000000000000" pitchFamily="2" charset="2"/>
              <a:buNone/>
            </a:pPr>
            <a:r>
              <a:rPr lang="tr-TR" altLang="en-US" sz="2800"/>
              <a:t>            </a:t>
            </a:r>
            <a:endParaRPr lang="tr-TR" altLang="en-US" sz="3200" b="1">
              <a:solidFill>
                <a:schemeClr val="tx2"/>
              </a:solidFill>
            </a:endParaRPr>
          </a:p>
          <a:p>
            <a:pPr>
              <a:buClr>
                <a:srgbClr val="000000"/>
              </a:buClr>
              <a:buFont typeface="Wingdings" panose="05000000000000000000" pitchFamily="2" charset="2"/>
              <a:buChar char="v"/>
            </a:pPr>
            <a:r>
              <a:rPr lang="tr-TR" altLang="en-US">
                <a:solidFill>
                  <a:schemeClr val="tx2"/>
                </a:solidFill>
              </a:rPr>
              <a:t>Çocuklarla birlikte bir aile etkinliği olan televizyon izleme durumlarında, </a:t>
            </a:r>
            <a:r>
              <a:rPr lang="tr-TR" altLang="en-US">
                <a:solidFill>
                  <a:srgbClr val="FF0000"/>
                </a:solidFill>
              </a:rPr>
              <a:t>Programın yaş uyarısını uyulması ve </a:t>
            </a:r>
            <a:r>
              <a:rPr lang="tr-TR" altLang="en-US" i="1" u="sng">
                <a:solidFill>
                  <a:srgbClr val="FF0000"/>
                </a:solidFill>
              </a:rPr>
              <a:t>olumsuz iletilerin uygun bir dille eleştirilmesi,</a:t>
            </a:r>
            <a:r>
              <a:rPr lang="tr-TR" altLang="en-US">
                <a:solidFill>
                  <a:schemeClr val="tx2"/>
                </a:solidFill>
              </a:rPr>
              <a:t> çocuktaki şiddet duygusunun , şiddet davranışına dönüşmesini, çocuğun şiddet davranışını taklit etmesini önleyecektir. </a:t>
            </a:r>
          </a:p>
        </p:txBody>
      </p:sp>
      <p:sp>
        <p:nvSpPr>
          <p:cNvPr id="35843" name="3 Dikdörtgen">
            <a:extLst>
              <a:ext uri="{FF2B5EF4-FFF2-40B4-BE49-F238E27FC236}">
                <a16:creationId xmlns:a16="http://schemas.microsoft.com/office/drawing/2014/main" id="{E734CEDF-91E8-4DEC-BC9B-3448FBDC3B8F}"/>
              </a:ext>
            </a:extLst>
          </p:cNvPr>
          <p:cNvSpPr>
            <a:spLocks noChangeArrowheads="1"/>
          </p:cNvSpPr>
          <p:nvPr/>
        </p:nvSpPr>
        <p:spPr bwMode="auto">
          <a:xfrm>
            <a:off x="468313" y="3141663"/>
            <a:ext cx="7848600"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buClr>
                <a:schemeClr val="tx1"/>
              </a:buClr>
            </a:pPr>
            <a:endParaRPr lang="tr-TR" altLang="en-US" sz="2800">
              <a:solidFill>
                <a:schemeClr val="tx2"/>
              </a:solidFill>
            </a:endParaRPr>
          </a:p>
          <a:p>
            <a:pPr eaLnBrk="1" hangingPunct="1">
              <a:lnSpc>
                <a:spcPct val="80000"/>
              </a:lnSpc>
              <a:buClr>
                <a:schemeClr val="tx1"/>
              </a:buClr>
              <a:buFont typeface="Wingdings" panose="05000000000000000000" pitchFamily="2" charset="2"/>
              <a:buChar char="v"/>
            </a:pPr>
            <a:r>
              <a:rPr lang="tr-TR" altLang="en-US" sz="2800" i="1" u="sng">
                <a:solidFill>
                  <a:srgbClr val="FF0000"/>
                </a:solidFill>
              </a:rPr>
              <a:t>Başkalarına lakap takmasına veya alay etmesine kesinlikle izin vermeyin</a:t>
            </a:r>
            <a:r>
              <a:rPr lang="tr-TR" altLang="en-US" sz="2800">
                <a:solidFill>
                  <a:srgbClr val="FF0000"/>
                </a:solidFill>
              </a:rPr>
              <a:t>, siz de ona ya da bir başkasına lakap takmayın ve başkalarının takmasına izin vermeyin,</a:t>
            </a:r>
            <a:r>
              <a:rPr lang="tr-TR" altLang="en-US" sz="2800">
                <a:solidFill>
                  <a:schemeClr val="tx2"/>
                </a:solidFill>
              </a:rPr>
              <a:t> bu konuda sıkı bir duruş sergileyin.</a:t>
            </a:r>
          </a:p>
        </p:txBody>
      </p:sp>
    </p:spTree>
  </p:cSld>
  <p:clrMapOvr>
    <a:masterClrMapping/>
  </p:clrMapOvr>
  <p:transition spd="med">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5 Slayt Numarası Yer Tutucusu">
            <a:extLst>
              <a:ext uri="{FF2B5EF4-FFF2-40B4-BE49-F238E27FC236}">
                <a16:creationId xmlns:a16="http://schemas.microsoft.com/office/drawing/2014/main" id="{DD2DCFC4-D74B-47FD-99A1-FFE4D8461C6D}"/>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CA30099B-13E5-4870-A6C5-0244D8FE23F9}" type="slidenum">
              <a:rPr lang="tr-TR" altLang="en-US" sz="1000"/>
              <a:pPr algn="r" eaLnBrk="1" hangingPunct="1"/>
              <a:t>21</a:t>
            </a:fld>
            <a:endParaRPr lang="tr-TR" altLang="en-US" sz="1000"/>
          </a:p>
        </p:txBody>
      </p:sp>
      <p:sp>
        <p:nvSpPr>
          <p:cNvPr id="36866" name="5 Dikdörtgen">
            <a:extLst>
              <a:ext uri="{FF2B5EF4-FFF2-40B4-BE49-F238E27FC236}">
                <a16:creationId xmlns:a16="http://schemas.microsoft.com/office/drawing/2014/main" id="{51F358D1-6F0C-4AA0-A709-20A7E1B0E82C}"/>
              </a:ext>
            </a:extLst>
          </p:cNvPr>
          <p:cNvSpPr>
            <a:spLocks noChangeArrowheads="1"/>
          </p:cNvSpPr>
          <p:nvPr/>
        </p:nvSpPr>
        <p:spPr bwMode="auto">
          <a:xfrm>
            <a:off x="755650" y="290513"/>
            <a:ext cx="806450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80000"/>
              </a:lnSpc>
              <a:buClr>
                <a:schemeClr val="tx1"/>
              </a:buClr>
            </a:pPr>
            <a:endParaRPr lang="tr-TR" altLang="en-US" sz="2000"/>
          </a:p>
          <a:p>
            <a:pPr>
              <a:lnSpc>
                <a:spcPct val="80000"/>
              </a:lnSpc>
              <a:buClr>
                <a:schemeClr val="tx1"/>
              </a:buClr>
            </a:pPr>
            <a:endParaRPr lang="tr-TR" altLang="en-US" sz="2000"/>
          </a:p>
          <a:p>
            <a:pPr>
              <a:lnSpc>
                <a:spcPct val="80000"/>
              </a:lnSpc>
              <a:buClr>
                <a:schemeClr val="tx1"/>
              </a:buClr>
            </a:pPr>
            <a:endParaRPr lang="tr-TR" altLang="en-US" sz="2000"/>
          </a:p>
          <a:p>
            <a:pPr>
              <a:lnSpc>
                <a:spcPct val="80000"/>
              </a:lnSpc>
              <a:buClr>
                <a:schemeClr val="tx1"/>
              </a:buClr>
              <a:buFont typeface="Wingdings" panose="05000000000000000000" pitchFamily="2" charset="2"/>
              <a:buChar char="v"/>
            </a:pPr>
            <a:r>
              <a:rPr lang="tr-TR" altLang="en-US">
                <a:solidFill>
                  <a:schemeClr val="tx2"/>
                </a:solidFill>
              </a:rPr>
              <a:t>Şiddet konusunda çocuğunuzla konuşmaktan çekinmeyin, hatta açık açık konuşun. Şiddet içeren davranışları kesinlikle kabul edemeyeceğinizi ve tolerans göstermeyeceğinizi söyleyin. Çocuğunuzla </a:t>
            </a:r>
            <a:r>
              <a:rPr lang="tr-TR" altLang="en-US" i="1" u="sng">
                <a:solidFill>
                  <a:srgbClr val="FF0000"/>
                </a:solidFill>
              </a:rPr>
              <a:t>neyin şiddet olduğunu veya neyin şiddet olmadığını</a:t>
            </a:r>
            <a:r>
              <a:rPr lang="tr-TR" altLang="en-US">
                <a:solidFill>
                  <a:schemeClr val="tx2"/>
                </a:solidFill>
              </a:rPr>
              <a:t> tartışın.</a:t>
            </a:r>
          </a:p>
          <a:p>
            <a:pPr>
              <a:lnSpc>
                <a:spcPct val="80000"/>
              </a:lnSpc>
              <a:buClr>
                <a:schemeClr val="tx1"/>
              </a:buClr>
            </a:pPr>
            <a:endParaRPr lang="tr-TR" altLang="en-US">
              <a:solidFill>
                <a:schemeClr val="tx2"/>
              </a:solidFill>
            </a:endParaRPr>
          </a:p>
          <a:p>
            <a:pPr>
              <a:lnSpc>
                <a:spcPct val="80000"/>
              </a:lnSpc>
              <a:buClr>
                <a:schemeClr val="tx1"/>
              </a:buClr>
            </a:pPr>
            <a:r>
              <a:rPr lang="tr-TR" altLang="en-US">
                <a:solidFill>
                  <a:schemeClr val="tx2"/>
                </a:solidFill>
              </a:rPr>
              <a:t>***ŞİDDET MEŞRUİYETİ ANKETİ UYGULAMASI</a:t>
            </a:r>
          </a:p>
        </p:txBody>
      </p:sp>
      <p:sp>
        <p:nvSpPr>
          <p:cNvPr id="36867" name="4 Dikdörtgen">
            <a:extLst>
              <a:ext uri="{FF2B5EF4-FFF2-40B4-BE49-F238E27FC236}">
                <a16:creationId xmlns:a16="http://schemas.microsoft.com/office/drawing/2014/main" id="{3E5371C3-37DD-452D-AEB9-CE51D9D1D051}"/>
              </a:ext>
            </a:extLst>
          </p:cNvPr>
          <p:cNvSpPr>
            <a:spLocks noChangeArrowheads="1"/>
          </p:cNvSpPr>
          <p:nvPr/>
        </p:nvSpPr>
        <p:spPr bwMode="auto">
          <a:xfrm>
            <a:off x="684213" y="3429000"/>
            <a:ext cx="813752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Clr>
                <a:srgbClr val="000000"/>
              </a:buClr>
              <a:buFont typeface="Wingdings" panose="05000000000000000000" pitchFamily="2" charset="2"/>
              <a:buChar char="v"/>
            </a:pPr>
            <a:r>
              <a:rPr lang="tr-TR" altLang="en-US">
                <a:solidFill>
                  <a:schemeClr val="tx2"/>
                </a:solidFill>
              </a:rPr>
              <a:t>Çocuğa </a:t>
            </a:r>
            <a:r>
              <a:rPr lang="tr-TR" altLang="en-US" i="1" u="sng">
                <a:solidFill>
                  <a:srgbClr val="FF0000"/>
                </a:solidFill>
              </a:rPr>
              <a:t>insan ve hayvan sevgisi , şefkat, içtenlik duygularını aşılayarak </a:t>
            </a:r>
            <a:r>
              <a:rPr lang="tr-TR" altLang="en-US">
                <a:solidFill>
                  <a:schemeClr val="tx2"/>
                </a:solidFill>
              </a:rPr>
              <a:t> şiddeti önlemek mümkündür. Çocuğun istenmeyen duygularla baş edebilmesi ve sağlıklı biçimde büyüyüp gelişmesi için ebeveynlerin kural ve sınırları koyan kişinin kendisi olduğunu unutmaması gerekir. </a:t>
            </a:r>
          </a:p>
          <a:p>
            <a:pPr eaLnBrk="1" hangingPunct="1">
              <a:buClr>
                <a:srgbClr val="000000"/>
              </a:buClr>
              <a:buFont typeface="Wingdings" panose="05000000000000000000" pitchFamily="2" charset="2"/>
              <a:buChar char="v"/>
            </a:pPr>
            <a:r>
              <a:rPr lang="tr-TR" altLang="en-US">
                <a:solidFill>
                  <a:schemeClr val="tx2"/>
                </a:solidFill>
              </a:rPr>
              <a:t>İpleri elinizde tutun, yetişkinin siz olduğunu unutmayın! Çocuk hata yapar , yetişkin; doğru yolu gösteren olmalıdır! </a:t>
            </a:r>
            <a:endParaRPr lang="tr-TR" altLang="en-US"/>
          </a:p>
        </p:txBody>
      </p:sp>
    </p:spTree>
  </p:cSld>
  <p:clrMapOvr>
    <a:masterClrMapping/>
  </p:clrMapOvr>
  <p:transition spd="med">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4 Dikdörtgen">
            <a:extLst>
              <a:ext uri="{FF2B5EF4-FFF2-40B4-BE49-F238E27FC236}">
                <a16:creationId xmlns:a16="http://schemas.microsoft.com/office/drawing/2014/main" id="{80D6386D-CA37-427B-BDDB-A675A20FA5FC}"/>
              </a:ext>
            </a:extLst>
          </p:cNvPr>
          <p:cNvSpPr>
            <a:spLocks noGrp="1" noChangeArrowheads="1"/>
          </p:cNvSpPr>
          <p:nvPr>
            <p:ph type="body" idx="1"/>
          </p:nvPr>
        </p:nvSpPr>
        <p:spPr>
          <a:xfrm>
            <a:off x="323850" y="981075"/>
            <a:ext cx="8229600" cy="4895850"/>
          </a:xfrm>
        </p:spPr>
        <p:txBody>
          <a:bodyPr/>
          <a:lstStyle/>
          <a:p>
            <a:pPr eaLnBrk="1" hangingPunct="1">
              <a:lnSpc>
                <a:spcPct val="80000"/>
              </a:lnSpc>
              <a:spcBef>
                <a:spcPct val="0"/>
              </a:spcBef>
              <a:buClr>
                <a:schemeClr val="tx1"/>
              </a:buClr>
              <a:buSzTx/>
              <a:buFont typeface="Wingdings" panose="05000000000000000000" pitchFamily="2" charset="2"/>
              <a:buChar char="v"/>
            </a:pPr>
            <a:r>
              <a:rPr lang="tr-TR" altLang="en-US">
                <a:solidFill>
                  <a:schemeClr val="tx2"/>
                </a:solidFill>
                <a:latin typeface="Arial" panose="020B0604020202020204" pitchFamily="34" charset="0"/>
                <a:ea typeface="ＭＳ Ｐゴシック" panose="020B0600070205080204" pitchFamily="34" charset="-128"/>
              </a:rPr>
              <a:t>Çocuklarınızın kimlerle birlikte olduğunu, </a:t>
            </a:r>
          </a:p>
          <a:p>
            <a:pPr eaLnBrk="1" hangingPunct="1">
              <a:lnSpc>
                <a:spcPct val="80000"/>
              </a:lnSpc>
              <a:spcBef>
                <a:spcPct val="0"/>
              </a:spcBef>
              <a:buClr>
                <a:schemeClr val="tx1"/>
              </a:buClr>
              <a:buSzTx/>
              <a:buFont typeface="Wingdings 2" panose="05020102010507070707" pitchFamily="18" charset="2"/>
              <a:buNone/>
            </a:pPr>
            <a:r>
              <a:rPr lang="tr-TR" altLang="en-US">
                <a:solidFill>
                  <a:schemeClr val="tx2"/>
                </a:solidFill>
                <a:latin typeface="Arial" panose="020B0604020202020204" pitchFamily="34" charset="0"/>
                <a:ea typeface="ＭＳ Ｐゴシック" panose="020B0600070205080204" pitchFamily="34" charset="-128"/>
              </a:rPr>
              <a:t>nerelere gittiğini ve ne tür etkinliklere katıldığını, ne izlediğini bilmek sizin hakkınızdır; bu konuda ısrarcı olun.</a:t>
            </a:r>
          </a:p>
          <a:p>
            <a:pPr eaLnBrk="1" hangingPunct="1">
              <a:lnSpc>
                <a:spcPct val="80000"/>
              </a:lnSpc>
              <a:spcBef>
                <a:spcPct val="0"/>
              </a:spcBef>
              <a:buClr>
                <a:schemeClr val="tx1"/>
              </a:buClr>
              <a:buSzTx/>
              <a:buFont typeface="Wingdings 2" panose="05020102010507070707" pitchFamily="18" charset="2"/>
              <a:buNone/>
            </a:pPr>
            <a:r>
              <a:rPr lang="tr-TR" altLang="en-US">
                <a:solidFill>
                  <a:schemeClr val="tx2"/>
                </a:solidFill>
                <a:latin typeface="Arial" panose="020B0604020202020204" pitchFamily="34" charset="0"/>
                <a:ea typeface="ＭＳ Ｐゴシック" panose="020B0600070205080204" pitchFamily="34" charset="-128"/>
              </a:rPr>
              <a:t> Evde yapacağınız bazı düzenlemelerle </a:t>
            </a:r>
            <a:r>
              <a:rPr lang="tr-TR" altLang="en-US" i="1" u="sng">
                <a:solidFill>
                  <a:srgbClr val="FF0000"/>
                </a:solidFill>
                <a:latin typeface="Arial" panose="020B0604020202020204" pitchFamily="34" charset="0"/>
                <a:ea typeface="ＭＳ Ｐゴシック" panose="020B0600070205080204" pitchFamily="34" charset="-128"/>
              </a:rPr>
              <a:t>evinizi çocuğunuz ve arkadaşları için cazip bir yer</a:t>
            </a:r>
            <a:r>
              <a:rPr lang="tr-TR" altLang="en-US">
                <a:solidFill>
                  <a:schemeClr val="tx2"/>
                </a:solidFill>
                <a:latin typeface="Arial" panose="020B0604020202020204" pitchFamily="34" charset="0"/>
                <a:ea typeface="ＭＳ Ｐゴシック" panose="020B0600070205080204" pitchFamily="34" charset="-128"/>
              </a:rPr>
              <a:t> haline getirebilirsiniz. Aile etkinlikleri düzenleyebilirsiniz.</a:t>
            </a:r>
          </a:p>
          <a:p>
            <a:pPr eaLnBrk="1" hangingPunct="1">
              <a:lnSpc>
                <a:spcPct val="80000"/>
              </a:lnSpc>
              <a:spcBef>
                <a:spcPct val="0"/>
              </a:spcBef>
              <a:buClr>
                <a:schemeClr val="tx1"/>
              </a:buClr>
              <a:buSzTx/>
              <a:buFont typeface="Wingdings 2" panose="05020102010507070707" pitchFamily="18" charset="2"/>
              <a:buNone/>
            </a:pPr>
            <a:r>
              <a:rPr lang="tr-TR" altLang="en-US" i="1" u="sng">
                <a:solidFill>
                  <a:srgbClr val="FF0000"/>
                </a:solidFill>
                <a:latin typeface="Arial" panose="020B0604020202020204" pitchFamily="34" charset="0"/>
                <a:ea typeface="ＭＳ Ｐゴシック" panose="020B0600070205080204" pitchFamily="34" charset="-128"/>
              </a:rPr>
              <a:t>***Günde en az bir saat  “Aile sohbet saati, Aile oyun saati eklemeniz; çocuğunuzun enerjisini boşaltmasını, size olan bağının artmasını, iletişim gücünü geliştirmesini sağlayacaktır!</a:t>
            </a:r>
          </a:p>
          <a:p>
            <a:pPr eaLnBrk="1" hangingPunct="1">
              <a:lnSpc>
                <a:spcPct val="80000"/>
              </a:lnSpc>
              <a:spcBef>
                <a:spcPct val="0"/>
              </a:spcBef>
              <a:buClr>
                <a:schemeClr val="tx1"/>
              </a:buClr>
              <a:buSzTx/>
              <a:buFont typeface="Wingdings 2" panose="05020102010507070707" pitchFamily="18" charset="2"/>
              <a:buNone/>
            </a:pPr>
            <a:r>
              <a:rPr lang="tr-TR" altLang="en-US">
                <a:solidFill>
                  <a:schemeClr val="tx2"/>
                </a:solidFill>
                <a:latin typeface="Arial" panose="020B0604020202020204" pitchFamily="34" charset="0"/>
                <a:ea typeface="ＭＳ Ｐゴシック" panose="020B0600070205080204" pitchFamily="34" charset="-128"/>
              </a:rPr>
              <a:t>Böylece yakınınızda bulunmalarını sağlayabilir, ana baba olarak gözetiminizi sürdürebilir, ileride sorun olabilecek davranışların ipuçlarını önceden fark edebilirsiniz.</a:t>
            </a:r>
          </a:p>
          <a:p>
            <a:pPr eaLnBrk="1" hangingPunct="1">
              <a:lnSpc>
                <a:spcPct val="80000"/>
              </a:lnSpc>
              <a:spcBef>
                <a:spcPct val="0"/>
              </a:spcBef>
              <a:buClr>
                <a:schemeClr val="tx1"/>
              </a:buClr>
              <a:buSzTx/>
              <a:buFont typeface="Wingdings" panose="05000000000000000000" pitchFamily="2" charset="2"/>
              <a:buNone/>
            </a:pPr>
            <a:endParaRPr lang="tr-TR" altLang="en-US">
              <a:solidFill>
                <a:schemeClr val="tx2"/>
              </a:solidFill>
              <a:latin typeface="Arial" panose="020B0604020202020204" pitchFamily="34" charset="0"/>
              <a:ea typeface="ＭＳ Ｐゴシック" panose="020B0600070205080204" pitchFamily="34" charset="-128"/>
            </a:endParaRPr>
          </a:p>
          <a:p>
            <a:pPr eaLnBrk="1" hangingPunct="1">
              <a:lnSpc>
                <a:spcPct val="80000"/>
              </a:lnSpc>
              <a:spcBef>
                <a:spcPct val="0"/>
              </a:spcBef>
              <a:buClr>
                <a:schemeClr val="tx1"/>
              </a:buClr>
              <a:buSzTx/>
              <a:buFont typeface="Wingdings" panose="05000000000000000000" pitchFamily="2" charset="2"/>
              <a:buNone/>
            </a:pPr>
            <a:endParaRPr lang="tr-TR" altLang="en-US">
              <a:solidFill>
                <a:schemeClr val="tx2"/>
              </a:solidFill>
              <a:latin typeface="Arial" panose="020B0604020202020204" pitchFamily="34" charset="0"/>
              <a:ea typeface="ＭＳ Ｐゴシック" panose="020B0600070205080204" pitchFamily="34" charset="-128"/>
            </a:endParaRPr>
          </a:p>
          <a:p>
            <a:pPr eaLnBrk="1" hangingPunct="1">
              <a:lnSpc>
                <a:spcPct val="80000"/>
              </a:lnSpc>
              <a:spcBef>
                <a:spcPct val="0"/>
              </a:spcBef>
              <a:buClr>
                <a:schemeClr val="tx1"/>
              </a:buClr>
              <a:buSzTx/>
              <a:buFont typeface="Wingdings 2" panose="05020102010507070707" pitchFamily="18" charset="2"/>
              <a:buNone/>
            </a:pPr>
            <a:endParaRPr lang="tr-TR" altLang="en-US">
              <a:latin typeface="Arial" panose="020B0604020202020204" pitchFamily="34" charset="0"/>
              <a:ea typeface="ＭＳ Ｐゴシック" panose="020B0600070205080204" pitchFamily="34" charset="-128"/>
            </a:endParaRPr>
          </a:p>
        </p:txBody>
      </p:sp>
    </p:spTree>
  </p:cSld>
  <p:clrMapOvr>
    <a:masterClrMapping/>
  </p:clrMapOvr>
  <p:transition spd="med">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a:extLst>
              <a:ext uri="{FF2B5EF4-FFF2-40B4-BE49-F238E27FC236}">
                <a16:creationId xmlns:a16="http://schemas.microsoft.com/office/drawing/2014/main" id="{F523065B-EE25-4990-8759-A4B21B6BFE95}"/>
              </a:ext>
            </a:extLst>
          </p:cNvPr>
          <p:cNvSpPr>
            <a:spLocks noGrp="1"/>
          </p:cNvSpPr>
          <p:nvPr>
            <p:ph type="body" idx="1"/>
          </p:nvPr>
        </p:nvSpPr>
        <p:spPr>
          <a:xfrm>
            <a:off x="457200" y="908050"/>
            <a:ext cx="8229600" cy="5416550"/>
          </a:xfrm>
        </p:spPr>
        <p:txBody>
          <a:bodyPr/>
          <a:lstStyle/>
          <a:p>
            <a:pPr eaLnBrk="1" hangingPunct="1">
              <a:buClr>
                <a:schemeClr val="tx1"/>
              </a:buClr>
              <a:buFont typeface="Wingdings" panose="05000000000000000000" pitchFamily="2" charset="2"/>
              <a:buChar char="v"/>
            </a:pPr>
            <a:r>
              <a:rPr lang="tr-TR" altLang="en-US" sz="2800">
                <a:solidFill>
                  <a:schemeClr val="tx2"/>
                </a:solidFill>
                <a:ea typeface="ＭＳ Ｐゴシック" panose="020B0600070205080204" pitchFamily="34" charset="-128"/>
              </a:rPr>
              <a:t>Çocuğunuzun Şiddet, saldırganlık ve zorbalığa maruz kaldığını ve/veya şiddet uyguladığını düşünüyorsanız  </a:t>
            </a:r>
            <a:r>
              <a:rPr lang="tr-TR" altLang="en-US" sz="2800" i="1" u="sng">
                <a:solidFill>
                  <a:srgbClr val="FF0000"/>
                </a:solidFill>
                <a:ea typeface="ＭＳ Ｐゴシック" panose="020B0600070205080204" pitchFamily="34" charset="-128"/>
              </a:rPr>
              <a:t>psikososyal müdahale hizmeti vermesi , gerektiğinde ilgili kurum ve kuruluşlara yönlendirmesi için  ; </a:t>
            </a:r>
            <a:r>
              <a:rPr lang="tr-TR" altLang="en-US" sz="2800">
                <a:solidFill>
                  <a:schemeClr val="tx2"/>
                </a:solidFill>
                <a:ea typeface="ＭＳ Ｐゴシック" panose="020B0600070205080204" pitchFamily="34" charset="-128"/>
              </a:rPr>
              <a:t>Sınıf öğretmenini ve okul rehber öğretmenini bilgilendirmelisiniz. </a:t>
            </a:r>
            <a:endParaRPr lang="tr-TR" altLang="en-US" sz="2800" i="1" u="sng">
              <a:solidFill>
                <a:srgbClr val="FF0000"/>
              </a:solidFill>
              <a:latin typeface="Arial" panose="020B0604020202020204" pitchFamily="34" charset="0"/>
              <a:ea typeface="ＭＳ Ｐゴシック" panose="020B0600070205080204" pitchFamily="34" charset="-128"/>
            </a:endParaRPr>
          </a:p>
          <a:p>
            <a:pPr eaLnBrk="1" hangingPunct="1">
              <a:buClr>
                <a:srgbClr val="000000"/>
              </a:buClr>
              <a:buFont typeface="Wingdings" panose="05000000000000000000" pitchFamily="2" charset="2"/>
              <a:buChar char="v"/>
            </a:pPr>
            <a:r>
              <a:rPr lang="tr-TR" altLang="en-US" sz="2800">
                <a:solidFill>
                  <a:schemeClr val="tx2"/>
                </a:solidFill>
                <a:ea typeface="ＭＳ Ｐゴシック" panose="020B0600070205080204" pitchFamily="34" charset="-128"/>
              </a:rPr>
              <a:t>Çocuklarınızı çocuk hakları konusunda bilgilendirmek; onların kendini bilişsel olarak korumasını sağlayacaktır. Çocuk hakları günü 20 Kasım olarak belirlenmiştir. Bu gün geldiğinde, çocuğunuzla 15 dk’lık bir konuşma yapmanız onu bilinçlendirmek için yeterli olabilir.</a:t>
            </a:r>
            <a:endParaRPr lang="tr-TR" altLang="en-US">
              <a:ea typeface="ＭＳ Ｐゴシック" panose="020B0600070205080204" pitchFamily="34" charset="-128"/>
            </a:endParaRPr>
          </a:p>
        </p:txBody>
      </p:sp>
    </p:spTree>
  </p:cSld>
  <p:clrMapOvr>
    <a:masterClrMapping/>
  </p:clrMapOvr>
  <p:transition spd="med">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5 Slayt Numarası Yer Tutucusu">
            <a:extLst>
              <a:ext uri="{FF2B5EF4-FFF2-40B4-BE49-F238E27FC236}">
                <a16:creationId xmlns:a16="http://schemas.microsoft.com/office/drawing/2014/main" id="{EA46E422-52B2-474A-9143-5D63423BD2BA}"/>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E59D1D9-B347-44DE-B0F9-CDD64F35C8F8}" type="slidenum">
              <a:rPr lang="tr-TR" altLang="en-US" sz="1000"/>
              <a:pPr algn="r" eaLnBrk="1" hangingPunct="1"/>
              <a:t>24</a:t>
            </a:fld>
            <a:endParaRPr lang="tr-TR" altLang="en-US" sz="1000"/>
          </a:p>
        </p:txBody>
      </p:sp>
      <p:sp>
        <p:nvSpPr>
          <p:cNvPr id="39938" name="Rectangle 3">
            <a:extLst>
              <a:ext uri="{FF2B5EF4-FFF2-40B4-BE49-F238E27FC236}">
                <a16:creationId xmlns:a16="http://schemas.microsoft.com/office/drawing/2014/main" id="{CF5AF60F-C7F8-461B-9452-F3E3ECF28894}"/>
              </a:ext>
            </a:extLst>
          </p:cNvPr>
          <p:cNvSpPr>
            <a:spLocks noGrp="1" noChangeArrowheads="1"/>
          </p:cNvSpPr>
          <p:nvPr>
            <p:ph type="body" idx="4294967295"/>
          </p:nvPr>
        </p:nvSpPr>
        <p:spPr>
          <a:xfrm>
            <a:off x="323850" y="1268413"/>
            <a:ext cx="8229600" cy="4968875"/>
          </a:xfrm>
        </p:spPr>
        <p:txBody>
          <a:bodyPr/>
          <a:lstStyle/>
          <a:p>
            <a:pPr marL="342900" indent="-342900" eaLnBrk="1" hangingPunct="1">
              <a:buClr>
                <a:schemeClr val="tx1"/>
              </a:buClr>
              <a:buFont typeface="Wingdings" panose="05000000000000000000" pitchFamily="2" charset="2"/>
              <a:buChar char="v"/>
            </a:pPr>
            <a:r>
              <a:rPr lang="tr-TR" altLang="en-US" sz="2400">
                <a:solidFill>
                  <a:schemeClr val="tx2"/>
                </a:solidFill>
                <a:ea typeface="ＭＳ Ｐゴシック" panose="020B0600070205080204" pitchFamily="34" charset="-128"/>
              </a:rPr>
              <a:t>Yönetici- Öğretmen-Veli </a:t>
            </a:r>
            <a:r>
              <a:rPr lang="mr-IN" altLang="en-US" sz="2400">
                <a:solidFill>
                  <a:schemeClr val="tx2"/>
                </a:solidFill>
                <a:ea typeface="ＭＳ Ｐゴシック" panose="020B0600070205080204" pitchFamily="34" charset="-128"/>
              </a:rPr>
              <a:t>–</a:t>
            </a:r>
            <a:r>
              <a:rPr lang="tr-TR" altLang="en-US" sz="2400">
                <a:solidFill>
                  <a:schemeClr val="tx2"/>
                </a:solidFill>
                <a:ea typeface="ＭＳ Ｐゴシック" panose="020B0600070205080204" pitchFamily="34" charset="-128"/>
              </a:rPr>
              <a:t>öğrenci arasındaki ilişkinin güçlenmesi en önemli önleyici faktörlerdendir. </a:t>
            </a:r>
            <a:endParaRPr lang="tr-TR" altLang="en-US" sz="2400" i="1" u="sng">
              <a:solidFill>
                <a:srgbClr val="FF0000"/>
              </a:solidFill>
              <a:ea typeface="ＭＳ Ｐゴシック" panose="020B0600070205080204" pitchFamily="34" charset="-128"/>
            </a:endParaRPr>
          </a:p>
          <a:p>
            <a:pPr marL="342900" indent="-342900" eaLnBrk="1" hangingPunct="1">
              <a:buClr>
                <a:schemeClr val="tx1"/>
              </a:buClr>
              <a:buFont typeface="Wingdings" panose="05000000000000000000" pitchFamily="2" charset="2"/>
              <a:buChar char="v"/>
            </a:pPr>
            <a:r>
              <a:rPr lang="tr-TR" altLang="en-US" sz="2400" i="1" u="sng">
                <a:solidFill>
                  <a:srgbClr val="FF0000"/>
                </a:solidFill>
                <a:ea typeface="ＭＳ Ｐゴシック" panose="020B0600070205080204" pitchFamily="34" charset="-128"/>
              </a:rPr>
              <a:t>Savunmacı veya ilgisiz tutum yerine ilgili ve işbirliğine açık bir iletişim kurulması durumunda şiddet gibi bir olumsuz durumu yenebilmemiz mümkündür. </a:t>
            </a:r>
          </a:p>
          <a:p>
            <a:pPr marL="342900" indent="-342900" eaLnBrk="1" hangingPunct="1">
              <a:buClr>
                <a:schemeClr val="tx1"/>
              </a:buClr>
              <a:buFont typeface="Wingdings" panose="05000000000000000000" pitchFamily="2" charset="2"/>
              <a:buChar char="v"/>
            </a:pPr>
            <a:r>
              <a:rPr lang="tr-TR" altLang="en-US" sz="2400">
                <a:solidFill>
                  <a:schemeClr val="tx2"/>
                </a:solidFill>
                <a:ea typeface="ＭＳ Ｐゴシック" panose="020B0600070205080204" pitchFamily="34" charset="-128"/>
              </a:rPr>
              <a:t>Unutmayalım ki;  </a:t>
            </a:r>
            <a:r>
              <a:rPr lang="tr-TR" altLang="en-US" sz="2400" i="1" u="sng">
                <a:solidFill>
                  <a:srgbClr val="FF0000"/>
                </a:solidFill>
                <a:ea typeface="ＭＳ Ｐゴシック" panose="020B0600070205080204" pitchFamily="34" charset="-128"/>
              </a:rPr>
              <a:t>şiddetin uygulayıcısı da bir şiddet mağdurudur, onu tamamen dışlamak demek; daha büyük bir saldırganlıkla bize geri dönmesi demektir. </a:t>
            </a:r>
          </a:p>
          <a:p>
            <a:pPr marL="342900" indent="-342900" eaLnBrk="1" hangingPunct="1">
              <a:buClr>
                <a:schemeClr val="tx1"/>
              </a:buClr>
              <a:buFont typeface="Wingdings" panose="05000000000000000000" pitchFamily="2" charset="2"/>
              <a:buChar char="v"/>
            </a:pPr>
            <a:r>
              <a:rPr lang="tr-TR" altLang="en-US" sz="2400" i="1" u="sng">
                <a:ea typeface="ＭＳ Ｐゴシック" panose="020B0600070205080204" pitchFamily="34" charset="-128"/>
              </a:rPr>
              <a:t>Dışlayıcı, cezalandırıcı tavır yerine; benimseyen , seven, dinleyen bir tavır sergilediğimiz zaman kişileri kazanmamız mümkündür!</a:t>
            </a:r>
            <a:endParaRPr lang="tr-TR" altLang="en-US" sz="2400">
              <a:ea typeface="ＭＳ Ｐゴシック" panose="020B0600070205080204" pitchFamily="34" charset="-128"/>
            </a:endParaRPr>
          </a:p>
          <a:p>
            <a:pPr marL="342900" indent="-342900" eaLnBrk="1" hangingPunct="1">
              <a:buClr>
                <a:srgbClr val="000000"/>
              </a:buClr>
              <a:buFont typeface="Wingdings 2" panose="05020102010507070707" pitchFamily="18" charset="2"/>
              <a:buNone/>
            </a:pPr>
            <a:endParaRPr lang="tr-TR" altLang="en-US" sz="2400">
              <a:solidFill>
                <a:schemeClr val="tx2"/>
              </a:solidFill>
              <a:ea typeface="ＭＳ Ｐゴシック" panose="020B0600070205080204" pitchFamily="34" charset="-128"/>
            </a:endParaRPr>
          </a:p>
          <a:p>
            <a:pPr marL="342900" indent="-342900" eaLnBrk="1" hangingPunct="1">
              <a:buClr>
                <a:schemeClr val="tx1"/>
              </a:buClr>
              <a:buFont typeface="Wingdings 2" panose="05020102010507070707" pitchFamily="18" charset="2"/>
              <a:buNone/>
            </a:pPr>
            <a:endParaRPr lang="tr-TR" altLang="en-US" sz="2400">
              <a:ea typeface="ＭＳ Ｐゴシック" panose="020B0600070205080204" pitchFamily="34" charset="-128"/>
            </a:endParaRPr>
          </a:p>
        </p:txBody>
      </p:sp>
    </p:spTree>
  </p:cSld>
  <p:clrMapOvr>
    <a:masterClrMapping/>
  </p:clrMapOvr>
  <p:transition spd="med">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a:extLst>
              <a:ext uri="{FF2B5EF4-FFF2-40B4-BE49-F238E27FC236}">
                <a16:creationId xmlns:a16="http://schemas.microsoft.com/office/drawing/2014/main" id="{1B9CC5FD-EDE2-441B-AC26-0AB1609AC067}"/>
              </a:ext>
            </a:extLst>
          </p:cNvPr>
          <p:cNvSpPr>
            <a:spLocks noGrp="1"/>
          </p:cNvSpPr>
          <p:nvPr>
            <p:ph type="title"/>
          </p:nvPr>
        </p:nvSpPr>
        <p:spPr>
          <a:xfrm>
            <a:off x="468313" y="549275"/>
            <a:ext cx="8229600" cy="1143000"/>
          </a:xfrm>
        </p:spPr>
        <p:txBody>
          <a:bodyPr/>
          <a:lstStyle/>
          <a:p>
            <a:pPr eaLnBrk="1" hangingPunct="1"/>
            <a:r>
              <a:rPr lang="tr-TR" altLang="en-US" sz="4000">
                <a:ea typeface="ＭＳ Ｐゴシック" panose="020B0600070205080204" pitchFamily="34" charset="-128"/>
              </a:rPr>
              <a:t>ZORBALIK NEDİR?</a:t>
            </a:r>
          </a:p>
        </p:txBody>
      </p:sp>
      <p:sp>
        <p:nvSpPr>
          <p:cNvPr id="40962" name="2 İçerik Yer Tutucusu">
            <a:extLst>
              <a:ext uri="{FF2B5EF4-FFF2-40B4-BE49-F238E27FC236}">
                <a16:creationId xmlns:a16="http://schemas.microsoft.com/office/drawing/2014/main" id="{0AA5A977-847E-4D07-B990-5ED585B67871}"/>
              </a:ext>
            </a:extLst>
          </p:cNvPr>
          <p:cNvSpPr>
            <a:spLocks noGrp="1"/>
          </p:cNvSpPr>
          <p:nvPr>
            <p:ph idx="1"/>
          </p:nvPr>
        </p:nvSpPr>
        <p:spPr>
          <a:xfrm>
            <a:off x="457200" y="1600200"/>
            <a:ext cx="7715250" cy="2405063"/>
          </a:xfrm>
        </p:spPr>
        <p:txBody>
          <a:bodyPr/>
          <a:lstStyle/>
          <a:p>
            <a:pPr eaLnBrk="1" hangingPunct="1"/>
            <a:r>
              <a:rPr lang="tr-TR" altLang="en-US" i="1">
                <a:ea typeface="ＭＳ Ｐゴシック" panose="020B0600070205080204" pitchFamily="34" charset="-128"/>
              </a:rPr>
              <a:t>Bir bireyin bir başkasını sürekli olarak ve kasten incitmek amacı ile güç kullanmasıdır.</a:t>
            </a:r>
            <a:r>
              <a:rPr lang="tr-TR" altLang="en-US">
                <a:ea typeface="ＭＳ Ｐゴシック" panose="020B0600070205080204" pitchFamily="34" charset="-128"/>
              </a:rPr>
              <a:t> </a:t>
            </a:r>
            <a:endParaRPr lang="tr-TR" altLang="en-US" i="1">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buFont typeface="Wingdings" panose="05000000000000000000" pitchFamily="2" charset="2"/>
              <a:buNone/>
            </a:pPr>
            <a:endParaRPr lang="tr-TR" altLang="en-US">
              <a:ea typeface="ＭＳ Ｐゴシック" panose="020B0600070205080204" pitchFamily="34" charset="-128"/>
            </a:endParaRPr>
          </a:p>
        </p:txBody>
      </p:sp>
      <p:sp>
        <p:nvSpPr>
          <p:cNvPr id="40963" name="3 Slayt Numarası Yer Tutucusu">
            <a:extLst>
              <a:ext uri="{FF2B5EF4-FFF2-40B4-BE49-F238E27FC236}">
                <a16:creationId xmlns:a16="http://schemas.microsoft.com/office/drawing/2014/main" id="{1F916E65-D7EA-46A6-9D2D-7257A138E5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F21766E-10EE-45DA-83CB-CD73761EC73E}" type="slidenum">
              <a:rPr lang="tr-TR" altLang="en-US" sz="1200">
                <a:solidFill>
                  <a:srgbClr val="045C75"/>
                </a:solidFill>
              </a:rPr>
              <a:pPr eaLnBrk="1" hangingPunct="1"/>
              <a:t>25</a:t>
            </a:fld>
            <a:endParaRPr lang="tr-TR" altLang="en-US" sz="1200">
              <a:solidFill>
                <a:srgbClr val="045C75"/>
              </a:solidFill>
            </a:endParaRPr>
          </a:p>
        </p:txBody>
      </p:sp>
      <p:sp>
        <p:nvSpPr>
          <p:cNvPr id="6" name="5 Metin kutusu">
            <a:extLst>
              <a:ext uri="{FF2B5EF4-FFF2-40B4-BE49-F238E27FC236}">
                <a16:creationId xmlns:a16="http://schemas.microsoft.com/office/drawing/2014/main" id="{30B97806-3C4F-462B-8D5C-429491E65FDF}"/>
              </a:ext>
            </a:extLst>
          </p:cNvPr>
          <p:cNvSpPr txBox="1">
            <a:spLocks noChangeArrowheads="1"/>
          </p:cNvSpPr>
          <p:nvPr/>
        </p:nvSpPr>
        <p:spPr bwMode="auto">
          <a:xfrm>
            <a:off x="323850" y="2852738"/>
            <a:ext cx="8634413"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sz="4000" b="1" i="1"/>
              <a:t> </a:t>
            </a:r>
            <a:r>
              <a:rPr lang="tr-TR" altLang="en-US" sz="4000" b="1" i="1">
                <a:latin typeface="Century Schoolbook" panose="02040604050505020304" pitchFamily="18" charset="0"/>
              </a:rPr>
              <a:t>KURBAN</a:t>
            </a:r>
          </a:p>
          <a:p>
            <a:pPr eaLnBrk="1" hangingPunct="1"/>
            <a:r>
              <a:rPr lang="tr-TR" altLang="en-US" b="1" i="1"/>
              <a:t>    </a:t>
            </a:r>
            <a:r>
              <a:rPr lang="tr-TR" altLang="en-US" b="1" i="1">
                <a:latin typeface="Century Schoolbook" panose="02040604050505020304" pitchFamily="18" charset="0"/>
              </a:rPr>
              <a:t>Zorbalığa maruz kalan veya zorbaların</a:t>
            </a:r>
          </a:p>
          <a:p>
            <a:pPr eaLnBrk="1" hangingPunct="1"/>
            <a:r>
              <a:rPr lang="tr-TR" altLang="en-US" b="1" i="1"/>
              <a:t> </a:t>
            </a:r>
            <a:r>
              <a:rPr lang="tr-TR" altLang="en-US" b="1" i="1">
                <a:latin typeface="Century Schoolbook" panose="02040604050505020304" pitchFamily="18" charset="0"/>
              </a:rPr>
              <a:t> hedefi olan kişilere denir.</a:t>
            </a:r>
          </a:p>
        </p:txBody>
      </p:sp>
      <p:pic>
        <p:nvPicPr>
          <p:cNvPr id="40965" name="Picture 7" descr="http://t2.gstatic.com/images?q=tbn:ANd9GcRMMO_9amjPH3IyAitpfDbWxdE0qiGH8X4E0sI0PxYx5ltA98fK">
            <a:extLst>
              <a:ext uri="{FF2B5EF4-FFF2-40B4-BE49-F238E27FC236}">
                <a16:creationId xmlns:a16="http://schemas.microsoft.com/office/drawing/2014/main" id="{6401889B-D2DD-4BF5-8F0A-CA51D34FEC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4652963"/>
            <a:ext cx="6697663"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3DEEF8B-C764-4E4C-8DED-419705FEAD50}"/>
              </a:ext>
            </a:extLst>
          </p:cNvPr>
          <p:cNvSpPr>
            <a:spLocks noGrp="1"/>
          </p:cNvSpPr>
          <p:nvPr>
            <p:ph type="title"/>
          </p:nvPr>
        </p:nvSpPr>
        <p:spPr>
          <a:xfrm>
            <a:off x="457200" y="846138"/>
            <a:ext cx="8229600" cy="1143000"/>
          </a:xfrm>
        </p:spPr>
        <p:txBody>
          <a:bodyPr/>
          <a:lstStyle/>
          <a:p>
            <a:pPr eaLnBrk="1" hangingPunct="1"/>
            <a:r>
              <a:rPr lang="tr-TR" altLang="en-US">
                <a:ea typeface="ＭＳ Ｐゴシック" panose="020B0600070205080204" pitchFamily="34" charset="-128"/>
              </a:rPr>
              <a:t>AKRAN ZORBALIĞI NEDİR?</a:t>
            </a:r>
          </a:p>
        </p:txBody>
      </p:sp>
      <p:sp>
        <p:nvSpPr>
          <p:cNvPr id="3" name="2 İçerik Yer Tutucusu">
            <a:extLst>
              <a:ext uri="{FF2B5EF4-FFF2-40B4-BE49-F238E27FC236}">
                <a16:creationId xmlns:a16="http://schemas.microsoft.com/office/drawing/2014/main" id="{724C939A-79AE-4398-ABF1-B639DD618EE4}"/>
              </a:ext>
            </a:extLst>
          </p:cNvPr>
          <p:cNvSpPr>
            <a:spLocks noGrp="1"/>
          </p:cNvSpPr>
          <p:nvPr>
            <p:ph idx="1"/>
          </p:nvPr>
        </p:nvSpPr>
        <p:spPr>
          <a:xfrm>
            <a:off x="395288" y="2133600"/>
            <a:ext cx="8229600" cy="4389438"/>
          </a:xfrm>
        </p:spPr>
        <p:txBody>
          <a:bodyPr/>
          <a:lstStyle/>
          <a:p>
            <a:pPr eaLnBrk="1" hangingPunct="1">
              <a:buFont typeface="Wingdings" panose="05000000000000000000" pitchFamily="2" charset="2"/>
              <a:buNone/>
            </a:pPr>
            <a:r>
              <a:rPr lang="tr-TR" altLang="en-US">
                <a:ea typeface="ＭＳ Ｐゴシック" panose="020B0600070205080204" pitchFamily="34" charset="-128"/>
              </a:rPr>
              <a:t>		Akran zorbalığı, bir ya da birden çok öğrencinin kendilerinden daha güçsüz öğrencileri kasıtlı ve sürekli olarak rahatsız etmesiyle sonuçlanan ve kurbanın kendisini koruyamayacak durumda olduğu bir saldırganlık türüdür. </a:t>
            </a:r>
          </a:p>
          <a:p>
            <a:pPr eaLnBrk="1" hangingPunct="1">
              <a:buFont typeface="Wingdings" panose="05000000000000000000" pitchFamily="2" charset="2"/>
              <a:buNone/>
            </a:pPr>
            <a:endParaRPr lang="tr-TR" altLang="en-US">
              <a:ea typeface="ＭＳ Ｐゴシック" panose="020B0600070205080204" pitchFamily="34" charset="-128"/>
            </a:endParaRPr>
          </a:p>
          <a:p>
            <a:pPr eaLnBrk="1" hangingPunct="1">
              <a:buFont typeface="Wingdings" panose="05000000000000000000" pitchFamily="2" charset="2"/>
              <a:buNone/>
            </a:pPr>
            <a:r>
              <a:rPr lang="tr-TR" altLang="en-US" i="1">
                <a:solidFill>
                  <a:srgbClr val="0B5395"/>
                </a:solidFill>
                <a:ea typeface="ＭＳ Ｐゴシック" panose="020B0600070205080204" pitchFamily="34" charset="-128"/>
              </a:rPr>
              <a:t>		</a:t>
            </a:r>
            <a:endParaRPr lang="tr-TR" altLang="en-US">
              <a:ea typeface="ＭＳ Ｐゴシック" panose="020B0600070205080204" pitchFamily="34" charset="-128"/>
            </a:endParaRPr>
          </a:p>
        </p:txBody>
      </p:sp>
      <p:sp>
        <p:nvSpPr>
          <p:cNvPr id="41987" name="3 Slayt Numarası Yer Tutucusu">
            <a:extLst>
              <a:ext uri="{FF2B5EF4-FFF2-40B4-BE49-F238E27FC236}">
                <a16:creationId xmlns:a16="http://schemas.microsoft.com/office/drawing/2014/main" id="{4EFD91B0-0506-4A00-9EDF-4913057A1A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E9BF5F4-5C05-40C0-8381-7D00DD803A3E}" type="slidenum">
              <a:rPr lang="tr-TR" altLang="en-US" sz="1200">
                <a:solidFill>
                  <a:srgbClr val="045C75"/>
                </a:solidFill>
              </a:rPr>
              <a:pPr eaLnBrk="1" hangingPunct="1"/>
              <a:t>26</a:t>
            </a:fld>
            <a:endParaRPr lang="tr-TR" altLang="en-US" sz="1200">
              <a:solidFill>
                <a:srgbClr val="045C75"/>
              </a:solidFill>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Başlık">
            <a:extLst>
              <a:ext uri="{FF2B5EF4-FFF2-40B4-BE49-F238E27FC236}">
                <a16:creationId xmlns:a16="http://schemas.microsoft.com/office/drawing/2014/main" id="{11F2B0A6-FADF-43A7-A33B-F51363989CDE}"/>
              </a:ext>
            </a:extLst>
          </p:cNvPr>
          <p:cNvSpPr>
            <a:spLocks noGrp="1"/>
          </p:cNvSpPr>
          <p:nvPr>
            <p:ph type="title"/>
          </p:nvPr>
        </p:nvSpPr>
        <p:spPr>
          <a:xfrm>
            <a:off x="468313" y="260350"/>
            <a:ext cx="8229600" cy="1800225"/>
          </a:xfrm>
        </p:spPr>
        <p:txBody>
          <a:bodyPr/>
          <a:lstStyle/>
          <a:p>
            <a:pPr eaLnBrk="1" hangingPunct="1"/>
            <a:r>
              <a:rPr lang="tr-TR" altLang="en-US" sz="4500" b="1">
                <a:ea typeface="ＭＳ Ｐゴシック" panose="020B0600070205080204" pitchFamily="34" charset="-128"/>
              </a:rPr>
              <a:t>Zorbalığın Ortaya Çıkış Biçimleri</a:t>
            </a:r>
            <a:br>
              <a:rPr lang="tr-TR" altLang="en-US" sz="4500">
                <a:ea typeface="ＭＳ Ｐゴシック" panose="020B0600070205080204" pitchFamily="34" charset="-128"/>
              </a:rPr>
            </a:br>
            <a:endParaRPr lang="tr-TR" altLang="en-US" sz="4500">
              <a:ea typeface="ＭＳ Ｐゴシック" panose="020B0600070205080204" pitchFamily="34" charset="-128"/>
            </a:endParaRPr>
          </a:p>
        </p:txBody>
      </p:sp>
      <p:sp>
        <p:nvSpPr>
          <p:cNvPr id="43010" name="2 İçerik Yer Tutucusu">
            <a:extLst>
              <a:ext uri="{FF2B5EF4-FFF2-40B4-BE49-F238E27FC236}">
                <a16:creationId xmlns:a16="http://schemas.microsoft.com/office/drawing/2014/main" id="{F9EE52B5-8FCF-4E8F-8BCF-EBA8CCC0DC07}"/>
              </a:ext>
            </a:extLst>
          </p:cNvPr>
          <p:cNvSpPr>
            <a:spLocks noGrp="1"/>
          </p:cNvSpPr>
          <p:nvPr>
            <p:ph sz="half" idx="1"/>
          </p:nvPr>
        </p:nvSpPr>
        <p:spPr>
          <a:xfrm>
            <a:off x="457200" y="1600200"/>
            <a:ext cx="7499350" cy="4525963"/>
          </a:xfrm>
        </p:spPr>
        <p:txBody>
          <a:bodyPr/>
          <a:lstStyle/>
          <a:p>
            <a:pPr eaLnBrk="1" hangingPunct="1">
              <a:buFont typeface="Wingdings" panose="05000000000000000000" pitchFamily="2" charset="2"/>
              <a:buChar char=""/>
            </a:pPr>
            <a:r>
              <a:rPr lang="tr-TR" altLang="en-US">
                <a:ea typeface="ＭＳ Ｐゴシック" panose="020B0600070205080204" pitchFamily="34" charset="-128"/>
              </a:rPr>
              <a:t> Dövme</a:t>
            </a:r>
          </a:p>
          <a:p>
            <a:pPr eaLnBrk="1" hangingPunct="1">
              <a:buFont typeface="Wingdings" panose="05000000000000000000" pitchFamily="2" charset="2"/>
              <a:buChar char=""/>
            </a:pPr>
            <a:r>
              <a:rPr lang="tr-TR" altLang="en-US">
                <a:ea typeface="ＭＳ Ｐゴシック" panose="020B0600070205080204" pitchFamily="34" charset="-128"/>
              </a:rPr>
              <a:t> Tekme yada tokat atma</a:t>
            </a:r>
          </a:p>
          <a:p>
            <a:pPr eaLnBrk="1" hangingPunct="1">
              <a:buFont typeface="Wingdings" panose="05000000000000000000" pitchFamily="2" charset="2"/>
              <a:buChar char=""/>
            </a:pPr>
            <a:r>
              <a:rPr lang="tr-TR" altLang="en-US">
                <a:ea typeface="ＭＳ Ｐゴシック" panose="020B0600070205080204" pitchFamily="34" charset="-128"/>
              </a:rPr>
              <a:t> İtme, çekme ve dürtme</a:t>
            </a:r>
          </a:p>
          <a:p>
            <a:pPr eaLnBrk="1" hangingPunct="1">
              <a:buFont typeface="Wingdings" panose="05000000000000000000" pitchFamily="2" charset="2"/>
              <a:buChar char=""/>
            </a:pPr>
            <a:r>
              <a:rPr lang="tr-TR" altLang="en-US">
                <a:ea typeface="ＭＳ Ｐゴシック" panose="020B0600070205080204" pitchFamily="34" charset="-128"/>
              </a:rPr>
              <a:t> Korkutma</a:t>
            </a:r>
          </a:p>
          <a:p>
            <a:pPr eaLnBrk="1" hangingPunct="1">
              <a:buFont typeface="Wingdings" panose="05000000000000000000" pitchFamily="2" charset="2"/>
              <a:buChar char=""/>
            </a:pPr>
            <a:r>
              <a:rPr lang="tr-TR" altLang="en-US">
                <a:ea typeface="ＭＳ Ｐゴシック" panose="020B0600070205080204" pitchFamily="34" charset="-128"/>
              </a:rPr>
              <a:t> Dalga geçme, alay etme, kızdırma, sözel sataşma, tacizde bulunma</a:t>
            </a:r>
          </a:p>
          <a:p>
            <a:pPr eaLnBrk="1" hangingPunct="1">
              <a:buFont typeface="Wingdings" panose="05000000000000000000" pitchFamily="2" charset="2"/>
              <a:buChar char=""/>
            </a:pPr>
            <a:r>
              <a:rPr lang="tr-TR" altLang="en-US">
                <a:ea typeface="ＭＳ Ｐゴシック" panose="020B0600070205080204" pitchFamily="34" charset="-128"/>
              </a:rPr>
              <a:t> Kötü isim(ler) takma</a:t>
            </a:r>
          </a:p>
          <a:p>
            <a:pPr eaLnBrk="1" hangingPunct="1">
              <a:buFont typeface="Wingdings" panose="05000000000000000000" pitchFamily="2" charset="2"/>
              <a:buChar char=""/>
            </a:pPr>
            <a:r>
              <a:rPr lang="tr-TR" altLang="en-US">
                <a:ea typeface="ＭＳ Ｐゴシック" panose="020B0600070205080204" pitchFamily="34" charset="-128"/>
              </a:rPr>
              <a:t> Kurbana ya da ailesine hakaret etme, küçük düşürme</a:t>
            </a:r>
          </a:p>
        </p:txBody>
      </p:sp>
      <p:sp>
        <p:nvSpPr>
          <p:cNvPr id="43011" name="5 Slayt Numarası Yer Tutucusu">
            <a:extLst>
              <a:ext uri="{FF2B5EF4-FFF2-40B4-BE49-F238E27FC236}">
                <a16:creationId xmlns:a16="http://schemas.microsoft.com/office/drawing/2014/main" id="{14A3CBC2-CB03-4FC5-BD4D-7DAC94C12D1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3C44B76-BE7E-43D2-B17B-7534A5D963BF}" type="slidenum">
              <a:rPr lang="tr-TR" altLang="en-US" sz="1200">
                <a:solidFill>
                  <a:srgbClr val="045C75"/>
                </a:solidFill>
              </a:rPr>
              <a:pPr eaLnBrk="1" hangingPunct="1"/>
              <a:t>27</a:t>
            </a:fld>
            <a:endParaRPr lang="tr-TR" altLang="en-US" sz="1200">
              <a:solidFill>
                <a:srgbClr val="045C75"/>
              </a:solidFill>
            </a:endParaRPr>
          </a:p>
        </p:txBody>
      </p:sp>
    </p:spTree>
  </p:cSld>
  <p:clrMapOvr>
    <a:masterClrMapping/>
  </p:clrMapOvr>
  <p:transition spd="med">
    <p:pull dir="u"/>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4 İçerik Yer Tutucusu" descr="http://www.annebabaegitimi.com/wp-content/uploads/2010/12/c3a7ocuklar-ve-kabadayc4b1lc4b1k.jpg">
            <a:extLst>
              <a:ext uri="{FF2B5EF4-FFF2-40B4-BE49-F238E27FC236}">
                <a16:creationId xmlns:a16="http://schemas.microsoft.com/office/drawing/2014/main" id="{DD7D4DD2-A130-491C-9ED6-6F5B807AD909}"/>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539750" y="1412875"/>
            <a:ext cx="7777163" cy="4175125"/>
          </a:xfrm>
        </p:spPr>
      </p:pic>
      <p:sp>
        <p:nvSpPr>
          <p:cNvPr id="44034" name="3 Slayt Numarası Yer Tutucusu">
            <a:extLst>
              <a:ext uri="{FF2B5EF4-FFF2-40B4-BE49-F238E27FC236}">
                <a16:creationId xmlns:a16="http://schemas.microsoft.com/office/drawing/2014/main" id="{02CCF9E5-1ABB-48FA-8858-1080029B726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5D3CF6F-46D7-4A1F-8C0A-B0FDFA43A671}" type="slidenum">
              <a:rPr lang="tr-TR" altLang="en-US" sz="1200">
                <a:solidFill>
                  <a:srgbClr val="045C75"/>
                </a:solidFill>
              </a:rPr>
              <a:pPr eaLnBrk="1" hangingPunct="1"/>
              <a:t>28</a:t>
            </a:fld>
            <a:endParaRPr lang="tr-TR" altLang="en-US" sz="1200">
              <a:solidFill>
                <a:srgbClr val="045C75"/>
              </a:solidFill>
            </a:endParaRP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54677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9FF97B2-C12D-40C2-B7A4-06B46D026A74}"/>
              </a:ext>
            </a:extLst>
          </p:cNvPr>
          <p:cNvSpPr>
            <a:spLocks noGrp="1"/>
          </p:cNvSpPr>
          <p:nvPr>
            <p:ph type="title"/>
          </p:nvPr>
        </p:nvSpPr>
        <p:spPr/>
        <p:txBody>
          <a:bodyPr>
            <a:normAutofit/>
          </a:bodyPr>
          <a:lstStyle/>
          <a:p>
            <a:pPr eaLnBrk="1" hangingPunct="1"/>
            <a:r>
              <a:rPr lang="tr-TR" altLang="en-US" sz="4100" b="1">
                <a:ea typeface="ＭＳ Ｐゴシック" panose="020B0600070205080204" pitchFamily="34" charset="-128"/>
              </a:rPr>
              <a:t>Zorbalığın Ayırt Edici Özellikleri</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46082" name="2 İçerik Yer Tutucusu">
            <a:extLst>
              <a:ext uri="{FF2B5EF4-FFF2-40B4-BE49-F238E27FC236}">
                <a16:creationId xmlns:a16="http://schemas.microsoft.com/office/drawing/2014/main" id="{8EF16A6A-C618-4CA7-A4FF-8A06BD41061B}"/>
              </a:ext>
            </a:extLst>
          </p:cNvPr>
          <p:cNvSpPr>
            <a:spLocks noGrp="1"/>
          </p:cNvSpPr>
          <p:nvPr>
            <p:ph idx="1"/>
          </p:nvPr>
        </p:nvSpPr>
        <p:spPr>
          <a:xfrm>
            <a:off x="468313" y="1557338"/>
            <a:ext cx="8229600" cy="4389437"/>
          </a:xfrm>
        </p:spPr>
        <p:txBody>
          <a:bodyPr/>
          <a:lstStyle/>
          <a:p>
            <a:pPr eaLnBrk="1" hangingPunct="1">
              <a:buFont typeface="Wingdings" panose="05000000000000000000" pitchFamily="2" charset="2"/>
              <a:buNone/>
            </a:pPr>
            <a:r>
              <a:rPr lang="tr-TR" altLang="en-US">
                <a:ea typeface="ＭＳ Ｐゴシック" panose="020B0600070205080204" pitchFamily="34" charset="-128"/>
              </a:rPr>
              <a:t>		Zorbalık konusundaki çalışmalar incelendiğinde, aşağıda belirtilen ayırt edici özelliklerden söz edilebilir:</a:t>
            </a:r>
            <a:endParaRPr lang="tr-TR" altLang="en-US">
              <a:latin typeface="Arial" panose="020B0604020202020204" pitchFamily="34" charset="0"/>
              <a:ea typeface="ＭＳ Ｐゴシック" panose="020B0600070205080204" pitchFamily="34" charset="-128"/>
            </a:endParaRPr>
          </a:p>
          <a:p>
            <a:pPr eaLnBrk="1" hangingPunct="1">
              <a:buFont typeface="Wingdings" panose="05000000000000000000" pitchFamily="2" charset="2"/>
              <a:buNone/>
            </a:pPr>
            <a:endParaRPr lang="tr-TR" altLang="en-US">
              <a:latin typeface="Arial" panose="020B0604020202020204" pitchFamily="34" charset="0"/>
              <a:ea typeface="ＭＳ Ｐゴシック" panose="020B0600070205080204" pitchFamily="34" charset="-128"/>
            </a:endParaRPr>
          </a:p>
          <a:p>
            <a:pPr eaLnBrk="1" hangingPunct="1"/>
            <a:r>
              <a:rPr lang="tr-TR" altLang="en-US">
                <a:ea typeface="ＭＳ Ｐゴシック" panose="020B0600070205080204" pitchFamily="34" charset="-128"/>
              </a:rPr>
              <a:t> Zorbalık </a:t>
            </a:r>
            <a:r>
              <a:rPr lang="tr-TR" altLang="en-US" b="1" i="1">
                <a:solidFill>
                  <a:srgbClr val="FF0000"/>
                </a:solidFill>
                <a:ea typeface="ＭＳ Ｐゴシック" panose="020B0600070205080204" pitchFamily="34" charset="-128"/>
              </a:rPr>
              <a:t>bilinçli</a:t>
            </a:r>
            <a:r>
              <a:rPr lang="tr-TR" altLang="en-US" i="1">
                <a:solidFill>
                  <a:srgbClr val="FF0000"/>
                </a:solidFill>
                <a:ea typeface="ＭＳ Ｐゴシック" panose="020B0600070205080204" pitchFamily="34" charset="-128"/>
              </a:rPr>
              <a:t> ve </a:t>
            </a:r>
            <a:r>
              <a:rPr lang="tr-TR" altLang="en-US" b="1" i="1">
                <a:solidFill>
                  <a:srgbClr val="FF0000"/>
                </a:solidFill>
                <a:ea typeface="ＭＳ Ｐゴシック" panose="020B0600070205080204" pitchFamily="34" charset="-128"/>
              </a:rPr>
              <a:t>istençli</a:t>
            </a:r>
            <a:r>
              <a:rPr lang="tr-TR" altLang="en-US">
                <a:ea typeface="ＭＳ Ｐゴシック" panose="020B0600070205080204" pitchFamily="34" charset="-128"/>
              </a:rPr>
              <a:t> olarak yapılan ve kurbana </a:t>
            </a:r>
            <a:r>
              <a:rPr lang="tr-TR" altLang="en-US" b="1" i="1">
                <a:solidFill>
                  <a:srgbClr val="FF0000"/>
                </a:solidFill>
                <a:ea typeface="ＭＳ Ｐゴシック" panose="020B0600070205080204" pitchFamily="34" charset="-128"/>
              </a:rPr>
              <a:t>fiziksel</a:t>
            </a:r>
            <a:r>
              <a:rPr lang="tr-TR" altLang="en-US" i="1">
                <a:solidFill>
                  <a:srgbClr val="FF0000"/>
                </a:solidFill>
                <a:ea typeface="ＭＳ Ｐゴシック" panose="020B0600070205080204" pitchFamily="34" charset="-128"/>
              </a:rPr>
              <a:t>, </a:t>
            </a:r>
            <a:r>
              <a:rPr lang="tr-TR" altLang="en-US" b="1" i="1">
                <a:solidFill>
                  <a:srgbClr val="FF0000"/>
                </a:solidFill>
                <a:ea typeface="ＭＳ Ｐゴシック" panose="020B0600070205080204" pitchFamily="34" charset="-128"/>
              </a:rPr>
              <a:t>zihinsel</a:t>
            </a:r>
            <a:r>
              <a:rPr lang="tr-TR" altLang="en-US" i="1">
                <a:solidFill>
                  <a:srgbClr val="FF0000"/>
                </a:solidFill>
                <a:ea typeface="ＭＳ Ｐゴシック" panose="020B0600070205080204" pitchFamily="34" charset="-128"/>
              </a:rPr>
              <a:t>, </a:t>
            </a:r>
            <a:r>
              <a:rPr lang="tr-TR" altLang="en-US" b="1" i="1">
                <a:solidFill>
                  <a:srgbClr val="FF0000"/>
                </a:solidFill>
                <a:ea typeface="ＭＳ Ｐゴシック" panose="020B0600070205080204" pitchFamily="34" charset="-128"/>
              </a:rPr>
              <a:t>sosyal</a:t>
            </a:r>
            <a:r>
              <a:rPr lang="tr-TR" altLang="en-US">
                <a:ea typeface="ＭＳ Ｐゴシック" panose="020B0600070205080204" pitchFamily="34" charset="-128"/>
              </a:rPr>
              <a:t> yada </a:t>
            </a:r>
            <a:r>
              <a:rPr lang="tr-TR" altLang="en-US" b="1" i="1">
                <a:solidFill>
                  <a:srgbClr val="FF0000"/>
                </a:solidFill>
                <a:ea typeface="ＭＳ Ｐゴシック" panose="020B0600070205080204" pitchFamily="34" charset="-128"/>
              </a:rPr>
              <a:t>psikolojik</a:t>
            </a:r>
            <a:r>
              <a:rPr lang="tr-TR" altLang="en-US" i="1">
                <a:solidFill>
                  <a:srgbClr val="FF0000"/>
                </a:solidFill>
                <a:ea typeface="ＭＳ Ｐゴシック" panose="020B0600070205080204" pitchFamily="34" charset="-128"/>
              </a:rPr>
              <a:t> </a:t>
            </a:r>
            <a:r>
              <a:rPr lang="tr-TR" altLang="en-US">
                <a:ea typeface="ＭＳ Ｐゴシック" panose="020B0600070205080204" pitchFamily="34" charset="-128"/>
              </a:rPr>
              <a:t>zarar verme amacı güden </a:t>
            </a:r>
            <a:r>
              <a:rPr lang="tr-TR" altLang="en-US" b="1" i="1">
                <a:solidFill>
                  <a:srgbClr val="FF0000"/>
                </a:solidFill>
                <a:ea typeface="ＭＳ Ｐゴシック" panose="020B0600070205080204" pitchFamily="34" charset="-128"/>
              </a:rPr>
              <a:t>söz</a:t>
            </a:r>
            <a:r>
              <a:rPr lang="tr-TR" altLang="en-US" i="1">
                <a:solidFill>
                  <a:srgbClr val="FF0000"/>
                </a:solidFill>
                <a:ea typeface="ＭＳ Ｐゴシック" panose="020B0600070205080204" pitchFamily="34" charset="-128"/>
              </a:rPr>
              <a:t> </a:t>
            </a:r>
            <a:r>
              <a:rPr lang="tr-TR" altLang="en-US">
                <a:ea typeface="ＭＳ Ｐゴシック" panose="020B0600070205080204" pitchFamily="34" charset="-128"/>
              </a:rPr>
              <a:t>ve </a:t>
            </a:r>
            <a:r>
              <a:rPr lang="tr-TR" altLang="en-US" b="1" i="1">
                <a:solidFill>
                  <a:srgbClr val="FF0000"/>
                </a:solidFill>
                <a:ea typeface="ＭＳ Ｐゴシック" panose="020B0600070205080204" pitchFamily="34" charset="-128"/>
              </a:rPr>
              <a:t>eylemlerdir</a:t>
            </a:r>
            <a:r>
              <a:rPr lang="tr-TR" altLang="en-US" i="1">
                <a:solidFill>
                  <a:srgbClr val="FF0000"/>
                </a:solidFill>
                <a:ea typeface="ＭＳ Ｐゴシック" panose="020B0600070205080204" pitchFamily="34" charset="-128"/>
              </a:rPr>
              <a:t>.</a:t>
            </a:r>
            <a:endParaRPr lang="tr-TR" altLang="en-US" i="1">
              <a:solidFill>
                <a:srgbClr val="FF0000"/>
              </a:solidFill>
              <a:latin typeface="Arial" panose="020B0604020202020204" pitchFamily="34" charset="0"/>
              <a:ea typeface="ＭＳ Ｐゴシック" panose="020B0600070205080204" pitchFamily="34" charset="-128"/>
            </a:endParaRPr>
          </a:p>
          <a:p>
            <a:pPr eaLnBrk="1" hangingPunct="1">
              <a:buFont typeface="Wingdings 2" panose="05020102010507070707" pitchFamily="18" charset="2"/>
              <a:buNone/>
            </a:pPr>
            <a:endParaRPr lang="tr-TR" altLang="en-US">
              <a:latin typeface="Arial" panose="020B0604020202020204" pitchFamily="34" charset="0"/>
              <a:ea typeface="ＭＳ Ｐゴシック" panose="020B0600070205080204" pitchFamily="34" charset="-128"/>
            </a:endParaRPr>
          </a:p>
          <a:p>
            <a:pPr eaLnBrk="1" hangingPunct="1"/>
            <a:r>
              <a:rPr lang="tr-TR" altLang="en-US">
                <a:ea typeface="ＭＳ Ｐゴシック" panose="020B0600070205080204" pitchFamily="34" charset="-128"/>
              </a:rPr>
              <a:t> Zorbalığın belli bir süre </a:t>
            </a:r>
            <a:r>
              <a:rPr lang="tr-TR" altLang="en-US" b="1" i="1">
                <a:solidFill>
                  <a:srgbClr val="FF0000"/>
                </a:solidFill>
                <a:ea typeface="ＭＳ Ｐゴシック" panose="020B0600070205080204" pitchFamily="34" charset="-128"/>
              </a:rPr>
              <a:t>tekrarlama</a:t>
            </a:r>
            <a:r>
              <a:rPr lang="tr-TR" altLang="en-US" i="1">
                <a:solidFill>
                  <a:srgbClr val="FF0000"/>
                </a:solidFill>
                <a:ea typeface="ＭＳ Ｐゴシック" panose="020B0600070205080204" pitchFamily="34" charset="-128"/>
              </a:rPr>
              <a:t> </a:t>
            </a:r>
            <a:r>
              <a:rPr lang="tr-TR" altLang="en-US">
                <a:ea typeface="ＭＳ Ｐゴシック" panose="020B0600070205080204" pitchFamily="34" charset="-128"/>
              </a:rPr>
              <a:t>özelliği vardır.</a:t>
            </a:r>
          </a:p>
        </p:txBody>
      </p:sp>
      <p:sp>
        <p:nvSpPr>
          <p:cNvPr id="46083" name="3 Slayt Numarası Yer Tutucusu">
            <a:extLst>
              <a:ext uri="{FF2B5EF4-FFF2-40B4-BE49-F238E27FC236}">
                <a16:creationId xmlns:a16="http://schemas.microsoft.com/office/drawing/2014/main" id="{F8B3B626-84C4-4607-A8CD-604233A039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CB8FEAB-49F5-4C13-BFE5-FC3C6A43C727}" type="slidenum">
              <a:rPr lang="tr-TR" altLang="en-US" sz="1200">
                <a:solidFill>
                  <a:srgbClr val="045C75"/>
                </a:solidFill>
              </a:rPr>
              <a:pPr eaLnBrk="1" hangingPunct="1"/>
              <a:t>29</a:t>
            </a:fld>
            <a:endParaRPr lang="tr-TR" altLang="en-US" sz="1200">
              <a:solidFill>
                <a:srgbClr val="045C75"/>
              </a:solidFill>
            </a:endParaRPr>
          </a:p>
        </p:txBody>
      </p:sp>
    </p:spTree>
  </p:cSld>
  <p:clrMapOvr>
    <a:masterClrMapping/>
  </p:clrMapOvr>
  <p:transition spd="med">
    <p:spli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3 Slayt Numarası Yer Tutucusu">
            <a:extLst>
              <a:ext uri="{FF2B5EF4-FFF2-40B4-BE49-F238E27FC236}">
                <a16:creationId xmlns:a16="http://schemas.microsoft.com/office/drawing/2014/main" id="{FEAB2BA8-FF4D-4CF2-88EB-775FEA3F58B7}"/>
              </a:ext>
            </a:extLst>
          </p:cNvPr>
          <p:cNvSpPr txBox="1">
            <a:spLocks noGrp="1"/>
          </p:cNvSpPr>
          <p:nvPr/>
        </p:nvSpPr>
        <p:spPr bwMode="auto">
          <a:xfrm>
            <a:off x="6516688" y="6400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55EE076D-1EC6-4FE0-963B-0CDFA658169C}" type="slidenum">
              <a:rPr lang="tr-TR" altLang="en-US" sz="1000"/>
              <a:pPr algn="r" eaLnBrk="1" hangingPunct="1"/>
              <a:t>3</a:t>
            </a:fld>
            <a:endParaRPr lang="tr-TR" altLang="en-US" sz="1000"/>
          </a:p>
        </p:txBody>
      </p:sp>
      <p:sp>
        <p:nvSpPr>
          <p:cNvPr id="17410" name="Rectangle 2">
            <a:extLst>
              <a:ext uri="{FF2B5EF4-FFF2-40B4-BE49-F238E27FC236}">
                <a16:creationId xmlns:a16="http://schemas.microsoft.com/office/drawing/2014/main" id="{D1001E8C-5AEB-4FE3-B02A-129B71A62DA8}"/>
              </a:ext>
            </a:extLst>
          </p:cNvPr>
          <p:cNvSpPr>
            <a:spLocks noGrp="1" noChangeArrowheads="1"/>
          </p:cNvSpPr>
          <p:nvPr>
            <p:ph type="title" idx="4294967295"/>
          </p:nvPr>
        </p:nvSpPr>
        <p:spPr>
          <a:xfrm>
            <a:off x="250825" y="476250"/>
            <a:ext cx="4176713" cy="4968875"/>
          </a:xfrm>
        </p:spPr>
        <p:txBody>
          <a:bodyPr lIns="91440" rIns="91440" bIns="45720" anchor="ctr"/>
          <a:lstStyle/>
          <a:p>
            <a:pPr eaLnBrk="1" hangingPunct="1"/>
            <a:r>
              <a:rPr lang="tr-TR" altLang="en-US" sz="3200" b="1">
                <a:ea typeface="ＭＳ Ｐゴシック" panose="020B0600070205080204" pitchFamily="34" charset="-128"/>
              </a:rPr>
              <a:t>ŞİDDET TÜRLERİ</a:t>
            </a:r>
            <a:br>
              <a:rPr lang="tr-TR" altLang="en-US" sz="3200" b="1">
                <a:ea typeface="ＭＳ Ｐゴシック" panose="020B0600070205080204" pitchFamily="34" charset="-128"/>
              </a:rPr>
            </a:br>
            <a:br>
              <a:rPr lang="tr-TR" altLang="en-US" sz="2000" b="1">
                <a:ea typeface="ＭＳ Ｐゴシック" panose="020B0600070205080204" pitchFamily="34" charset="-128"/>
              </a:rPr>
            </a:br>
            <a:br>
              <a:rPr lang="tr-TR" altLang="en-US" sz="2000">
                <a:ea typeface="ＭＳ Ｐゴシック" panose="020B0600070205080204" pitchFamily="34" charset="-128"/>
              </a:rPr>
            </a:br>
            <a:r>
              <a:rPr lang="tr-TR" altLang="en-US" sz="2800">
                <a:ea typeface="ＭＳ Ｐゴシック" panose="020B0600070205080204" pitchFamily="34" charset="-128"/>
              </a:rPr>
              <a:t> </a:t>
            </a:r>
            <a:r>
              <a:rPr lang="tr-TR" altLang="en-US" sz="2800" b="1">
                <a:ea typeface="ＭＳ Ｐゴシック" panose="020B0600070205080204" pitchFamily="34" charset="-128"/>
              </a:rPr>
              <a:t>Fiziksel Şiddet:</a:t>
            </a:r>
            <a:r>
              <a:rPr lang="tr-TR" altLang="en-US" sz="2800">
                <a:ea typeface="ＭＳ Ｐゴシック" panose="020B0600070205080204" pitchFamily="34" charset="-128"/>
              </a:rPr>
              <a:t> Kişilerin bedenine yönelik olan ve yine kişilerin bedensel olarak zarar görmesine yol açan şiddettir. </a:t>
            </a:r>
            <a:br>
              <a:rPr lang="tr-TR" altLang="en-US" sz="2000">
                <a:ea typeface="ＭＳ Ｐゴシック" panose="020B0600070205080204" pitchFamily="34" charset="-128"/>
              </a:rPr>
            </a:br>
            <a:r>
              <a:rPr lang="tr-TR" altLang="en-US" sz="2100">
                <a:ea typeface="ＭＳ Ｐゴシック" panose="020B0600070205080204" pitchFamily="34" charset="-128"/>
              </a:rPr>
              <a:t> </a:t>
            </a:r>
            <a:r>
              <a:rPr lang="tr-TR" altLang="en-US" sz="1900" b="1">
                <a:ea typeface="ＭＳ Ｐゴシック" panose="020B0600070205080204" pitchFamily="34" charset="-128"/>
              </a:rPr>
              <a:t>     </a:t>
            </a:r>
          </a:p>
        </p:txBody>
      </p:sp>
      <p:pic>
        <p:nvPicPr>
          <p:cNvPr id="17411" name="Picture 4" descr="49844[1]">
            <a:extLst>
              <a:ext uri="{FF2B5EF4-FFF2-40B4-BE49-F238E27FC236}">
                <a16:creationId xmlns:a16="http://schemas.microsoft.com/office/drawing/2014/main" id="{A710A4B3-3BBD-4A22-8C85-B14B129A8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173038"/>
            <a:ext cx="43561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4 Slayt Numarası Yer Tutucusu">
            <a:extLst>
              <a:ext uri="{FF2B5EF4-FFF2-40B4-BE49-F238E27FC236}">
                <a16:creationId xmlns:a16="http://schemas.microsoft.com/office/drawing/2014/main" id="{28358C04-7DF8-49EA-9341-3C622B14BD4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10A38B0-908F-4757-B8C1-39F04565276C}" type="slidenum">
              <a:rPr lang="tr-TR" altLang="en-US" sz="1200">
                <a:solidFill>
                  <a:srgbClr val="045C75"/>
                </a:solidFill>
              </a:rPr>
              <a:pPr eaLnBrk="1" hangingPunct="1"/>
              <a:t>30</a:t>
            </a:fld>
            <a:endParaRPr lang="tr-TR" altLang="en-US" sz="1200">
              <a:solidFill>
                <a:srgbClr val="045C75"/>
              </a:solidFill>
            </a:endParaRPr>
          </a:p>
        </p:txBody>
      </p:sp>
      <p:pic>
        <p:nvPicPr>
          <p:cNvPr id="48130" name="Picture 2" descr="http://t2.gstatic.com/images?q=tbn:ANd9GcQ27O4h-OsxvDrkYpJWR2d8NjW9LtwpvSEEB1z1ftbgJImJLsePhg">
            <a:extLst>
              <a:ext uri="{FF2B5EF4-FFF2-40B4-BE49-F238E27FC236}">
                <a16:creationId xmlns:a16="http://schemas.microsoft.com/office/drawing/2014/main" id="{A09774BA-1068-48CA-BE46-1919E89800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2 İçerik Yer Tutucusu">
            <a:extLst>
              <a:ext uri="{FF2B5EF4-FFF2-40B4-BE49-F238E27FC236}">
                <a16:creationId xmlns:a16="http://schemas.microsoft.com/office/drawing/2014/main" id="{B70B9C04-229E-46AD-9C5F-A0F7631B73A3}"/>
              </a:ext>
            </a:extLst>
          </p:cNvPr>
          <p:cNvSpPr>
            <a:spLocks noGrp="1"/>
          </p:cNvSpPr>
          <p:nvPr>
            <p:ph idx="1"/>
          </p:nvPr>
        </p:nvSpPr>
        <p:spPr>
          <a:xfrm>
            <a:off x="457200" y="549275"/>
            <a:ext cx="8229600" cy="5576888"/>
          </a:xfrm>
        </p:spPr>
        <p:txBody>
          <a:bodyPr/>
          <a:lstStyle/>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panose="05000000000000000000" pitchFamily="2" charset="2"/>
              <a:buChar char=""/>
            </a:pPr>
            <a:r>
              <a:rPr lang="tr-TR" altLang="en-US">
                <a:ea typeface="ＭＳ Ｐゴシック" panose="020B0600070205080204" pitchFamily="34" charset="-128"/>
              </a:rPr>
              <a:t>Zorbaca davranışlara uğrayan kurbanın kendini </a:t>
            </a:r>
            <a:r>
              <a:rPr lang="tr-TR" altLang="en-US" b="1" i="1">
                <a:solidFill>
                  <a:srgbClr val="FF0000"/>
                </a:solidFill>
                <a:ea typeface="ＭＳ Ｐゴシック" panose="020B0600070205080204" pitchFamily="34" charset="-128"/>
              </a:rPr>
              <a:t>koruyamayacak</a:t>
            </a:r>
            <a:r>
              <a:rPr lang="tr-TR" altLang="en-US">
                <a:ea typeface="ＭＳ Ｐゴシック" panose="020B0600070205080204" pitchFamily="34" charset="-128"/>
              </a:rPr>
              <a:t> ve </a:t>
            </a:r>
            <a:r>
              <a:rPr lang="tr-TR" altLang="en-US" b="1" i="1">
                <a:solidFill>
                  <a:srgbClr val="FF0000"/>
                </a:solidFill>
                <a:ea typeface="ＭＳ Ｐゴシック" panose="020B0600070205080204" pitchFamily="34" charset="-128"/>
              </a:rPr>
              <a:t>savunamayacak</a:t>
            </a:r>
            <a:r>
              <a:rPr lang="tr-TR" altLang="en-US" i="1">
                <a:solidFill>
                  <a:srgbClr val="FF0000"/>
                </a:solidFill>
                <a:ea typeface="ＭＳ Ｐゴシック" panose="020B0600070205080204" pitchFamily="34" charset="-128"/>
              </a:rPr>
              <a:t> </a:t>
            </a:r>
            <a:r>
              <a:rPr lang="tr-TR" altLang="en-US">
                <a:ea typeface="ＭＳ Ｐゴシック" panose="020B0600070205080204" pitchFamily="34" charset="-128"/>
              </a:rPr>
              <a:t>durumda olması söz konusudur.</a:t>
            </a:r>
          </a:p>
          <a:p>
            <a:pPr eaLnBrk="1" hangingPunct="1">
              <a:buFont typeface="Wingdings" panose="05000000000000000000" pitchFamily="2" charset="2"/>
              <a:buChar char=""/>
            </a:pPr>
            <a:r>
              <a:rPr lang="tr-TR" altLang="en-US">
                <a:ea typeface="ＭＳ Ｐゴシック" panose="020B0600070205080204" pitchFamily="34" charset="-128"/>
              </a:rPr>
              <a:t> Zorbalar eylemlerini </a:t>
            </a:r>
            <a:r>
              <a:rPr lang="tr-TR" altLang="en-US" b="1" i="1">
                <a:solidFill>
                  <a:srgbClr val="FF0000"/>
                </a:solidFill>
                <a:ea typeface="ＭＳ Ｐゴシック" panose="020B0600070205080204" pitchFamily="34" charset="-128"/>
              </a:rPr>
              <a:t>bireysel</a:t>
            </a:r>
            <a:r>
              <a:rPr lang="tr-TR" altLang="en-US" i="1">
                <a:solidFill>
                  <a:srgbClr val="FF0000"/>
                </a:solidFill>
                <a:ea typeface="ＭＳ Ｐゴシック" panose="020B0600070205080204" pitchFamily="34" charset="-128"/>
              </a:rPr>
              <a:t> </a:t>
            </a:r>
            <a:r>
              <a:rPr lang="tr-TR" altLang="en-US">
                <a:ea typeface="ＭＳ Ｐゴシック" panose="020B0600070205080204" pitchFamily="34" charset="-128"/>
              </a:rPr>
              <a:t>yada </a:t>
            </a:r>
            <a:r>
              <a:rPr lang="tr-TR" altLang="en-US" b="1" i="1">
                <a:solidFill>
                  <a:srgbClr val="FF0000"/>
                </a:solidFill>
                <a:ea typeface="ＭＳ Ｐゴシック" panose="020B0600070205080204" pitchFamily="34" charset="-128"/>
              </a:rPr>
              <a:t>grupla</a:t>
            </a:r>
            <a:r>
              <a:rPr lang="tr-TR" altLang="en-US">
                <a:ea typeface="ＭＳ Ｐゴシック" panose="020B0600070205080204" pitchFamily="34" charset="-128"/>
              </a:rPr>
              <a:t> yapabildiği gibi, kurbanlar da bu eylemlerden bireysel yada grup olarak zarar görebilmektedirler.</a:t>
            </a:r>
          </a:p>
          <a:p>
            <a:pPr eaLnBrk="1" hangingPunct="1">
              <a:buFont typeface="Wingdings" panose="05000000000000000000" pitchFamily="2" charset="2"/>
              <a:buChar char=""/>
            </a:pPr>
            <a:r>
              <a:rPr lang="tr-TR" altLang="en-US">
                <a:ea typeface="ＭＳ Ｐゴシック" panose="020B0600070205080204" pitchFamily="34" charset="-128"/>
              </a:rPr>
              <a:t> Zorbalar, bu tür eylemlerden dolayı genellikle kendilerine bazı </a:t>
            </a:r>
            <a:r>
              <a:rPr lang="tr-TR" altLang="en-US" b="1" i="1">
                <a:solidFill>
                  <a:srgbClr val="FF0000"/>
                </a:solidFill>
                <a:ea typeface="ＭＳ Ｐゴシック" panose="020B0600070205080204" pitchFamily="34" charset="-128"/>
              </a:rPr>
              <a:t>menfaatler</a:t>
            </a:r>
            <a:r>
              <a:rPr lang="tr-TR" altLang="en-US">
                <a:ea typeface="ＭＳ Ｐゴシック" panose="020B0600070205080204" pitchFamily="34" charset="-128"/>
              </a:rPr>
              <a:t> sağlamaktadırlar.</a:t>
            </a:r>
          </a:p>
          <a:p>
            <a:pPr eaLnBrk="1" hangingPunct="1">
              <a:buFont typeface="Wingdings" panose="05000000000000000000" pitchFamily="2" charset="2"/>
              <a:buChar char=""/>
            </a:pPr>
            <a:r>
              <a:rPr lang="tr-TR" altLang="en-US">
                <a:ea typeface="ＭＳ Ｐゴシック" panose="020B0600070205080204" pitchFamily="34" charset="-128"/>
              </a:rPr>
              <a:t>Zorbalar, kurban yada kurbanların acı çekmesinden genellikle haz duymaktadırlar</a:t>
            </a:r>
          </a:p>
          <a:p>
            <a:pPr eaLnBrk="1" hangingPunct="1">
              <a:buFont typeface="Wingdings" panose="05000000000000000000" pitchFamily="2" charset="2"/>
              <a:buNone/>
            </a:pPr>
            <a:endParaRPr lang="tr-TR" altLang="en-US">
              <a:ea typeface="ＭＳ Ｐゴシック" panose="020B0600070205080204" pitchFamily="34" charset="-128"/>
            </a:endParaRPr>
          </a:p>
        </p:txBody>
      </p:sp>
      <p:sp>
        <p:nvSpPr>
          <p:cNvPr id="49154" name="3 Slayt Numarası Yer Tutucusu">
            <a:extLst>
              <a:ext uri="{FF2B5EF4-FFF2-40B4-BE49-F238E27FC236}">
                <a16:creationId xmlns:a16="http://schemas.microsoft.com/office/drawing/2014/main" id="{3B43E996-12F9-4535-88DB-4C4CA34F99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D6C3014-BE5B-4683-81E8-7FBCA4B851DC}" type="slidenum">
              <a:rPr lang="tr-TR" altLang="en-US" sz="1200">
                <a:solidFill>
                  <a:srgbClr val="045C75"/>
                </a:solidFill>
              </a:rPr>
              <a:pPr eaLnBrk="1" hangingPunct="1"/>
              <a:t>31</a:t>
            </a:fld>
            <a:endParaRPr lang="tr-TR" altLang="en-US" sz="1200">
              <a:solidFill>
                <a:srgbClr val="045C75"/>
              </a:solidFill>
            </a:endParaRPr>
          </a:p>
        </p:txBody>
      </p:sp>
    </p:spTree>
  </p:cSld>
  <p:clrMapOvr>
    <a:masterClrMapping/>
  </p:clrMapOvr>
  <p:transition spd="med">
    <p:cover dir="l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2 İçerik Yer Tutucusu">
            <a:extLst>
              <a:ext uri="{FF2B5EF4-FFF2-40B4-BE49-F238E27FC236}">
                <a16:creationId xmlns:a16="http://schemas.microsoft.com/office/drawing/2014/main" id="{F7B81B64-3195-4D18-97D7-981209E90750}"/>
              </a:ext>
            </a:extLst>
          </p:cNvPr>
          <p:cNvSpPr>
            <a:spLocks noGrp="1"/>
          </p:cNvSpPr>
          <p:nvPr>
            <p:ph idx="1"/>
          </p:nvPr>
        </p:nvSpPr>
        <p:spPr>
          <a:xfrm>
            <a:off x="457200" y="620713"/>
            <a:ext cx="8229600" cy="5505450"/>
          </a:xfrm>
        </p:spPr>
        <p:txBody>
          <a:bodyPr/>
          <a:lstStyle/>
          <a:p>
            <a:pPr eaLnBrk="1" hangingPunct="1">
              <a:lnSpc>
                <a:spcPct val="70000"/>
              </a:lnSpc>
              <a:buFont typeface="Wingdings" panose="05000000000000000000" pitchFamily="2" charset="2"/>
              <a:buNone/>
            </a:pPr>
            <a:r>
              <a:rPr lang="tr-TR" altLang="en-US" sz="2400" b="1">
                <a:ea typeface="ＭＳ Ｐゴシック" panose="020B0600070205080204" pitchFamily="34" charset="-128"/>
              </a:rPr>
              <a:t>		</a:t>
            </a:r>
            <a:endParaRPr lang="tr-TR" altLang="en-US" sz="2400" b="1">
              <a:solidFill>
                <a:srgbClr val="FF0000"/>
              </a:solidFill>
              <a:ea typeface="ＭＳ Ｐゴシック" panose="020B0600070205080204" pitchFamily="34" charset="-128"/>
            </a:endParaRPr>
          </a:p>
          <a:p>
            <a:pPr eaLnBrk="1" hangingPunct="1">
              <a:lnSpc>
                <a:spcPct val="70000"/>
              </a:lnSpc>
              <a:buFont typeface="Wingdings" panose="05000000000000000000" pitchFamily="2" charset="2"/>
              <a:buNone/>
            </a:pPr>
            <a:r>
              <a:rPr lang="tr-TR" altLang="en-US" sz="2400" b="1">
                <a:solidFill>
                  <a:srgbClr val="FF0000"/>
                </a:solidFill>
                <a:ea typeface="ＭＳ Ｐゴシック" panose="020B0600070205080204" pitchFamily="34" charset="-128"/>
              </a:rPr>
              <a:t>		Zorbalık davranışı gösteren </a:t>
            </a:r>
            <a:r>
              <a:rPr lang="tr-TR" altLang="en-US" sz="2400" b="1">
                <a:ea typeface="ＭＳ Ｐゴシック" panose="020B0600070205080204" pitchFamily="34" charset="-128"/>
              </a:rPr>
              <a:t>öğrencilerin ortak özellikleri:</a:t>
            </a:r>
          </a:p>
          <a:p>
            <a:pPr eaLnBrk="1" hangingPunct="1">
              <a:lnSpc>
                <a:spcPct val="70000"/>
              </a:lnSpc>
              <a:buFont typeface="Wingdings" panose="05000000000000000000" pitchFamily="2" charset="2"/>
              <a:buNone/>
            </a:pPr>
            <a:endParaRPr lang="tr-TR" altLang="en-US" sz="2400">
              <a:ea typeface="ＭＳ Ｐゴシック" panose="020B0600070205080204" pitchFamily="34" charset="-128"/>
            </a:endParaRPr>
          </a:p>
          <a:p>
            <a:pPr eaLnBrk="1" hangingPunct="1">
              <a:lnSpc>
                <a:spcPct val="70000"/>
              </a:lnSpc>
              <a:buFont typeface="Wingdings" panose="05000000000000000000" pitchFamily="2" charset="2"/>
              <a:buChar char=""/>
            </a:pPr>
            <a:r>
              <a:rPr lang="tr-TR" altLang="en-US" sz="2400">
                <a:ea typeface="ＭＳ Ｐゴシック" panose="020B0600070205080204" pitchFamily="34" charset="-128"/>
              </a:rPr>
              <a:t>Genellikle benlik saygısı normal ya da normalin üstüdür.</a:t>
            </a:r>
          </a:p>
          <a:p>
            <a:pPr eaLnBrk="1" hangingPunct="1">
              <a:lnSpc>
                <a:spcPct val="70000"/>
              </a:lnSpc>
              <a:buFont typeface="Wingdings 2" panose="05020102010507070707" pitchFamily="18" charset="2"/>
              <a:buNone/>
            </a:pPr>
            <a:endParaRPr lang="tr-TR" altLang="en-US" sz="2400">
              <a:ea typeface="ＭＳ Ｐゴシック" panose="020B0600070205080204" pitchFamily="34" charset="-128"/>
            </a:endParaRPr>
          </a:p>
          <a:p>
            <a:pPr eaLnBrk="1" hangingPunct="1">
              <a:lnSpc>
                <a:spcPct val="70000"/>
              </a:lnSpc>
              <a:buFont typeface="Wingdings" panose="05000000000000000000" pitchFamily="2" charset="2"/>
              <a:buChar char=""/>
            </a:pPr>
            <a:r>
              <a:rPr lang="tr-TR" altLang="en-US" sz="2400">
                <a:ea typeface="ＭＳ Ｐゴシック" panose="020B0600070205080204" pitchFamily="34" charset="-128"/>
              </a:rPr>
              <a:t> Saldırganlığın ve çatışmanın yoğun olduğu ailelerden gelmektedirler.</a:t>
            </a:r>
          </a:p>
          <a:p>
            <a:pPr eaLnBrk="1" hangingPunct="1">
              <a:lnSpc>
                <a:spcPct val="70000"/>
              </a:lnSpc>
              <a:buFont typeface="Wingdings 2" panose="05020102010507070707" pitchFamily="18" charset="2"/>
              <a:buNone/>
            </a:pPr>
            <a:endParaRPr lang="tr-TR" altLang="en-US" sz="2400">
              <a:ea typeface="ＭＳ Ｐゴシック" panose="020B0600070205080204" pitchFamily="34" charset="-128"/>
            </a:endParaRPr>
          </a:p>
          <a:p>
            <a:pPr eaLnBrk="1" hangingPunct="1">
              <a:lnSpc>
                <a:spcPct val="70000"/>
              </a:lnSpc>
              <a:buFont typeface="Wingdings" panose="05000000000000000000" pitchFamily="2" charset="2"/>
              <a:buChar char=""/>
            </a:pPr>
            <a:r>
              <a:rPr lang="tr-TR" altLang="en-US" sz="2400">
                <a:ea typeface="ＭＳ Ｐゴシック" panose="020B0600070205080204" pitchFamily="34" charset="-128"/>
              </a:rPr>
              <a:t> Erişkin yaşlarına gelindiğinde bu çocukların yarısından çoğu suça eğilim gösterir.</a:t>
            </a:r>
          </a:p>
          <a:p>
            <a:pPr eaLnBrk="1" hangingPunct="1">
              <a:lnSpc>
                <a:spcPct val="70000"/>
              </a:lnSpc>
              <a:buFont typeface="Wingdings 2" panose="05020102010507070707" pitchFamily="18" charset="2"/>
              <a:buNone/>
            </a:pPr>
            <a:endParaRPr lang="tr-TR" altLang="en-US" sz="2400">
              <a:ea typeface="ＭＳ Ｐゴシック" panose="020B0600070205080204" pitchFamily="34" charset="-128"/>
            </a:endParaRPr>
          </a:p>
          <a:p>
            <a:pPr eaLnBrk="1" hangingPunct="1">
              <a:lnSpc>
                <a:spcPct val="70000"/>
              </a:lnSpc>
              <a:buFont typeface="Wingdings" panose="05000000000000000000" pitchFamily="2" charset="2"/>
              <a:buChar char=""/>
            </a:pPr>
            <a:r>
              <a:rPr lang="tr-TR" altLang="en-US" sz="2400">
                <a:ea typeface="ＭＳ Ｐゴシック" panose="020B0600070205080204" pitchFamily="34" charset="-128"/>
              </a:rPr>
              <a:t> Empati kurma yeteneğinden yoksundur.</a:t>
            </a:r>
          </a:p>
          <a:p>
            <a:pPr eaLnBrk="1" hangingPunct="1">
              <a:lnSpc>
                <a:spcPct val="70000"/>
              </a:lnSpc>
              <a:buFont typeface="Wingdings 2" panose="05020102010507070707" pitchFamily="18" charset="2"/>
              <a:buNone/>
            </a:pPr>
            <a:endParaRPr lang="tr-TR" altLang="en-US" sz="2400">
              <a:ea typeface="ＭＳ Ｐゴシック" panose="020B0600070205080204" pitchFamily="34" charset="-128"/>
            </a:endParaRPr>
          </a:p>
          <a:p>
            <a:pPr eaLnBrk="1" hangingPunct="1">
              <a:lnSpc>
                <a:spcPct val="70000"/>
              </a:lnSpc>
              <a:buFont typeface="Wingdings" panose="05000000000000000000" pitchFamily="2" charset="2"/>
              <a:buChar char=""/>
            </a:pPr>
            <a:r>
              <a:rPr lang="tr-TR" altLang="en-US" sz="2400">
                <a:ea typeface="ＭＳ Ｐゴシック" panose="020B0600070205080204" pitchFamily="34" charset="-128"/>
              </a:rPr>
              <a:t> Sosyal becerilerde ve ilişki kurma biçimlerinde yetersizlik vardır.</a:t>
            </a:r>
          </a:p>
          <a:p>
            <a:pPr eaLnBrk="1" hangingPunct="1">
              <a:lnSpc>
                <a:spcPct val="70000"/>
              </a:lnSpc>
              <a:buFont typeface="Wingdings 2" panose="05020102010507070707" pitchFamily="18" charset="2"/>
              <a:buNone/>
            </a:pPr>
            <a:endParaRPr lang="tr-TR" altLang="en-US" sz="2400">
              <a:ea typeface="ＭＳ Ｐゴシック" panose="020B0600070205080204" pitchFamily="34" charset="-128"/>
            </a:endParaRPr>
          </a:p>
          <a:p>
            <a:pPr eaLnBrk="1" hangingPunct="1">
              <a:lnSpc>
                <a:spcPct val="70000"/>
              </a:lnSpc>
              <a:buFont typeface="Wingdings 2" panose="05020102010507070707" pitchFamily="18" charset="2"/>
              <a:buNone/>
            </a:pPr>
            <a:endParaRPr lang="tr-TR" altLang="en-US" sz="2400">
              <a:ea typeface="ＭＳ Ｐゴシック" panose="020B0600070205080204" pitchFamily="34" charset="-128"/>
            </a:endParaRPr>
          </a:p>
        </p:txBody>
      </p:sp>
      <p:sp>
        <p:nvSpPr>
          <p:cNvPr id="50178" name="3 Slayt Numarası Yer Tutucusu">
            <a:extLst>
              <a:ext uri="{FF2B5EF4-FFF2-40B4-BE49-F238E27FC236}">
                <a16:creationId xmlns:a16="http://schemas.microsoft.com/office/drawing/2014/main" id="{FF659B58-EEF8-44E6-9D4F-4A17FFA6D5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2BB8F82-3215-486D-9CC4-44DCAC487E6F}" type="slidenum">
              <a:rPr lang="tr-TR" altLang="en-US" sz="1200">
                <a:solidFill>
                  <a:srgbClr val="045C75"/>
                </a:solidFill>
              </a:rPr>
              <a:pPr eaLnBrk="1" hangingPunct="1"/>
              <a:t>32</a:t>
            </a:fld>
            <a:endParaRPr lang="tr-TR" altLang="en-US" sz="1200">
              <a:solidFill>
                <a:srgbClr val="045C75"/>
              </a:solidFill>
            </a:endParaRPr>
          </a:p>
        </p:txBody>
      </p:sp>
    </p:spTree>
  </p:cSld>
  <p:clrMapOvr>
    <a:masterClrMapping/>
  </p:clrMapOvr>
  <p:transition spd="med">
    <p:pull dir="l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2 İçerik Yer Tutucusu">
            <a:extLst>
              <a:ext uri="{FF2B5EF4-FFF2-40B4-BE49-F238E27FC236}">
                <a16:creationId xmlns:a16="http://schemas.microsoft.com/office/drawing/2014/main" id="{4258344F-1D1C-4A0E-92AD-9F72262E97AA}"/>
              </a:ext>
            </a:extLst>
          </p:cNvPr>
          <p:cNvSpPr>
            <a:spLocks noGrp="1"/>
          </p:cNvSpPr>
          <p:nvPr>
            <p:ph idx="1"/>
          </p:nvPr>
        </p:nvSpPr>
        <p:spPr>
          <a:xfrm>
            <a:off x="457200" y="1092200"/>
            <a:ext cx="8229600" cy="5289550"/>
          </a:xfrm>
        </p:spPr>
        <p:txBody>
          <a:bodyPr/>
          <a:lstStyle/>
          <a:p>
            <a:pPr eaLnBrk="1" hangingPunct="1">
              <a:buFont typeface="Wingdings" panose="05000000000000000000" pitchFamily="2" charset="2"/>
              <a:buNone/>
            </a:pPr>
            <a:r>
              <a:rPr lang="tr-TR" altLang="en-US" b="1">
                <a:ea typeface="ＭＳ Ｐゴシック" panose="020B0600070205080204" pitchFamily="34" charset="-128"/>
              </a:rPr>
              <a:t>		</a:t>
            </a:r>
            <a:r>
              <a:rPr lang="tr-TR" altLang="en-US" b="1">
                <a:solidFill>
                  <a:srgbClr val="FF0000"/>
                </a:solidFill>
                <a:ea typeface="ＭＳ Ｐゴシック" panose="020B0600070205080204" pitchFamily="34" charset="-128"/>
              </a:rPr>
              <a:t>Zorbalığa uğrayan </a:t>
            </a:r>
            <a:r>
              <a:rPr lang="tr-TR" altLang="en-US" b="1">
                <a:ea typeface="ＭＳ Ｐゴシック" panose="020B0600070205080204" pitchFamily="34" charset="-128"/>
              </a:rPr>
              <a:t>öğrencilerin ortak özellikleri:</a:t>
            </a:r>
          </a:p>
          <a:p>
            <a:pPr eaLnBrk="1" hangingPunct="1">
              <a:buFont typeface="Wingdings" panose="05000000000000000000" pitchFamily="2"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Güvensiz ve kendilerini koruyamayan, pasif ve boyun eğicidir.</a:t>
            </a:r>
          </a:p>
          <a:p>
            <a:pPr eaLnBrk="1" hangingPunct="1"/>
            <a:r>
              <a:rPr lang="tr-TR" altLang="en-US">
                <a:latin typeface="Arial" panose="020B0604020202020204" pitchFamily="34" charset="0"/>
                <a:ea typeface="ＭＳ Ｐゴシック" panose="020B0600070205080204" pitchFamily="34" charset="-128"/>
              </a:rPr>
              <a:t> </a:t>
            </a:r>
            <a:r>
              <a:rPr lang="tr-TR" altLang="en-US">
                <a:ea typeface="ＭＳ Ｐゴシック" panose="020B0600070205080204" pitchFamily="34" charset="-128"/>
              </a:rPr>
              <a:t>Yakın arkadaşı yoktur.</a:t>
            </a:r>
          </a:p>
          <a:p>
            <a:pPr eaLnBrk="1" hangingPunct="1"/>
            <a:r>
              <a:rPr lang="tr-TR" altLang="en-US">
                <a:ea typeface="ＭＳ Ｐゴシック" panose="020B0600070205080204" pitchFamily="34" charset="-128"/>
              </a:rPr>
              <a:t> Genellikle aşırı koruyucu ailelerin çocuğudur.</a:t>
            </a:r>
          </a:p>
          <a:p>
            <a:pPr eaLnBrk="1" hangingPunct="1"/>
            <a:r>
              <a:rPr lang="tr-TR" altLang="en-US">
                <a:ea typeface="ＭＳ Ｐゴシック" panose="020B0600070205080204" pitchFamily="34" charset="-128"/>
              </a:rPr>
              <a:t> Farklı ırk ya da etnik grup üyesi olabilir.</a:t>
            </a:r>
          </a:p>
          <a:p>
            <a:pPr eaLnBrk="1" hangingPunct="1"/>
            <a:r>
              <a:rPr lang="tr-TR" altLang="en-US">
                <a:latin typeface="Arial" panose="020B0604020202020204" pitchFamily="34" charset="0"/>
                <a:ea typeface="ＭＳ Ｐゴシック" panose="020B0600070205080204" pitchFamily="34" charset="-128"/>
              </a:rPr>
              <a:t> </a:t>
            </a:r>
            <a:r>
              <a:rPr lang="tr-TR" altLang="en-US">
                <a:ea typeface="ＭＳ Ｐゴシック" panose="020B0600070205080204" pitchFamily="34" charset="-128"/>
              </a:rPr>
              <a:t>Farklı özelliklere sahip olabilir </a:t>
            </a:r>
            <a:r>
              <a:rPr lang="ja-JP" altLang="tr-TR">
                <a:ea typeface="ＭＳ Ｐゴシック" panose="020B0600070205080204" pitchFamily="34" charset="-128"/>
              </a:rPr>
              <a:t>“</a:t>
            </a:r>
            <a:r>
              <a:rPr lang="tr-TR" altLang="ja-JP">
                <a:ea typeface="ＭＳ Ｐゴシック" panose="020B0600070205080204" pitchFamily="34" charset="-128"/>
              </a:rPr>
              <a:t>kekemelik vb.</a:t>
            </a:r>
            <a:r>
              <a:rPr lang="ja-JP" altLang="tr-TR">
                <a:ea typeface="ＭＳ Ｐゴシック" panose="020B0600070205080204" pitchFamily="34" charset="-128"/>
              </a:rPr>
              <a:t>”</a:t>
            </a:r>
            <a:endParaRPr lang="tr-TR" altLang="ja-JP">
              <a:ea typeface="ＭＳ Ｐゴシック" panose="020B0600070205080204" pitchFamily="34" charset="-128"/>
            </a:endParaRPr>
          </a:p>
          <a:p>
            <a:pPr eaLnBrk="1" hangingPunct="1"/>
            <a:r>
              <a:rPr lang="tr-TR" altLang="en-US">
                <a:ea typeface="ＭＳ Ｐゴシック" panose="020B0600070205080204" pitchFamily="34" charset="-128"/>
              </a:rPr>
              <a:t> Özel öğrenme gereksinimi ya da engeli olabilir.</a:t>
            </a:r>
          </a:p>
          <a:p>
            <a:pPr eaLnBrk="1" hangingPunct="1"/>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i="1">
              <a:solidFill>
                <a:srgbClr val="0B5395"/>
              </a:solidFill>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p:txBody>
      </p:sp>
      <p:sp>
        <p:nvSpPr>
          <p:cNvPr id="51202" name="3 Slayt Numarası Yer Tutucusu">
            <a:extLst>
              <a:ext uri="{FF2B5EF4-FFF2-40B4-BE49-F238E27FC236}">
                <a16:creationId xmlns:a16="http://schemas.microsoft.com/office/drawing/2014/main" id="{DEB466BB-F76E-469C-BDB9-D446EBACB7B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FAE9691-8FAE-4FE0-BFA1-18693DE7E6B3}" type="slidenum">
              <a:rPr lang="tr-TR" altLang="en-US" sz="1200">
                <a:solidFill>
                  <a:srgbClr val="045C75"/>
                </a:solidFill>
              </a:rPr>
              <a:pPr eaLnBrk="1" hangingPunct="1"/>
              <a:t>33</a:t>
            </a:fld>
            <a:endParaRPr lang="tr-TR" altLang="en-US" sz="1200">
              <a:solidFill>
                <a:srgbClr val="045C75"/>
              </a:solidFill>
            </a:endParaRPr>
          </a:p>
        </p:txBody>
      </p:sp>
    </p:spTree>
  </p:cSld>
  <p:clrMapOvr>
    <a:masterClrMapping/>
  </p:clrMapOvr>
  <p:transition spd="med">
    <p:cover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a:extLst>
              <a:ext uri="{FF2B5EF4-FFF2-40B4-BE49-F238E27FC236}">
                <a16:creationId xmlns:a16="http://schemas.microsoft.com/office/drawing/2014/main" id="{DAA2C20C-F84A-47A1-B9BC-CF0D9B909110}"/>
              </a:ext>
            </a:extLst>
          </p:cNvPr>
          <p:cNvSpPr>
            <a:spLocks noGrp="1"/>
          </p:cNvSpPr>
          <p:nvPr>
            <p:ph type="title"/>
          </p:nvPr>
        </p:nvSpPr>
        <p:spPr>
          <a:xfrm>
            <a:off x="468313" y="188913"/>
            <a:ext cx="8229600" cy="1143000"/>
          </a:xfrm>
        </p:spPr>
        <p:txBody>
          <a:bodyPr/>
          <a:lstStyle/>
          <a:p>
            <a:pPr eaLnBrk="1" hangingPunct="1"/>
            <a:br>
              <a:rPr lang="tr-TR" altLang="en-US" sz="4000">
                <a:ea typeface="ＭＳ Ｐゴシック" panose="020B0600070205080204" pitchFamily="34" charset="-128"/>
              </a:rPr>
            </a:br>
            <a:br>
              <a:rPr lang="tr-TR" altLang="en-US" sz="4000">
                <a:ea typeface="ＭＳ Ｐゴシック" panose="020B0600070205080204" pitchFamily="34" charset="-128"/>
              </a:rPr>
            </a:br>
            <a:br>
              <a:rPr lang="tr-TR" altLang="en-US" sz="4000">
                <a:ea typeface="ＭＳ Ｐゴシック" panose="020B0600070205080204" pitchFamily="34" charset="-128"/>
              </a:rPr>
            </a:br>
            <a:br>
              <a:rPr lang="tr-TR" altLang="en-US" sz="4000">
                <a:ea typeface="ＭＳ Ｐゴシック" panose="020B0600070205080204" pitchFamily="34" charset="-128"/>
              </a:rPr>
            </a:br>
            <a:r>
              <a:rPr lang="tr-TR" altLang="en-US" sz="4000">
                <a:ea typeface="ＭＳ Ｐゴシック" panose="020B0600070205080204" pitchFamily="34" charset="-128"/>
              </a:rPr>
              <a:t>                                                                              </a:t>
            </a:r>
            <a:r>
              <a:rPr lang="tr-TR" altLang="en-US" sz="3200">
                <a:solidFill>
                  <a:srgbClr val="FF0000"/>
                </a:solidFill>
                <a:ea typeface="ＭＳ Ｐゴシック" panose="020B0600070205080204" pitchFamily="34" charset="-128"/>
              </a:rPr>
              <a:t>Birçok kaynakta benimsenen zorbalığa ilişkin gruplama şu biçimdedir</a:t>
            </a:r>
          </a:p>
        </p:txBody>
      </p:sp>
      <p:sp>
        <p:nvSpPr>
          <p:cNvPr id="52226" name="2 İçerik Yer Tutucusu">
            <a:extLst>
              <a:ext uri="{FF2B5EF4-FFF2-40B4-BE49-F238E27FC236}">
                <a16:creationId xmlns:a16="http://schemas.microsoft.com/office/drawing/2014/main" id="{84A6B2F6-CC12-4712-B513-1114B695714E}"/>
              </a:ext>
            </a:extLst>
          </p:cNvPr>
          <p:cNvSpPr>
            <a:spLocks noGrp="1"/>
          </p:cNvSpPr>
          <p:nvPr>
            <p:ph idx="1"/>
          </p:nvPr>
        </p:nvSpPr>
        <p:spPr>
          <a:xfrm>
            <a:off x="0" y="1557338"/>
            <a:ext cx="5041900" cy="4389437"/>
          </a:xfrm>
        </p:spPr>
        <p:txBody>
          <a:bodyPr/>
          <a:lstStyle/>
          <a:p>
            <a:pPr eaLnBrk="1" hangingPunct="1"/>
            <a:r>
              <a:rPr lang="tr-TR" altLang="en-US" b="1" i="1">
                <a:ea typeface="ＭＳ Ｐゴシック" panose="020B0600070205080204" pitchFamily="34" charset="-128"/>
              </a:rPr>
              <a:t>Fiziksel zorbalık</a:t>
            </a:r>
            <a:r>
              <a:rPr lang="tr-TR" altLang="en-US">
                <a:ea typeface="ＭＳ Ｐゴシック" panose="020B0600070205080204" pitchFamily="34" charset="-128"/>
              </a:rPr>
              <a:t>:Tokat atma, vurma, boğazını sıkma, dürtme, yumruklama,…</a:t>
            </a:r>
            <a:endParaRPr lang="tr-TR" altLang="en-US">
              <a:latin typeface="Arial" panose="020B0604020202020204" pitchFamily="34" charset="0"/>
              <a:ea typeface="ＭＳ Ｐゴシック" panose="020B0600070205080204" pitchFamily="34" charset="-128"/>
            </a:endParaRPr>
          </a:p>
          <a:p>
            <a:pPr eaLnBrk="1" hangingPunct="1">
              <a:buFont typeface="Wingdings 2" panose="05020102010507070707" pitchFamily="18" charset="2"/>
              <a:buNone/>
            </a:pPr>
            <a:endParaRPr lang="tr-TR" altLang="en-US">
              <a:latin typeface="Arial" panose="020B0604020202020204" pitchFamily="34" charset="0"/>
              <a:ea typeface="ＭＳ Ｐゴシック" panose="020B0600070205080204" pitchFamily="34" charset="-128"/>
            </a:endParaRPr>
          </a:p>
          <a:p>
            <a:pPr eaLnBrk="1" hangingPunct="1"/>
            <a:r>
              <a:rPr lang="tr-TR" altLang="en-US" b="1" i="1">
                <a:ea typeface="ＭＳ Ｐゴシック" panose="020B0600070205080204" pitchFamily="34" charset="-128"/>
              </a:rPr>
              <a:t>Sözel zorbalık</a:t>
            </a:r>
            <a:r>
              <a:rPr lang="tr-TR" altLang="en-US">
                <a:ea typeface="ＭＳ Ｐゴシック" panose="020B0600070205080204" pitchFamily="34" charset="-128"/>
              </a:rPr>
              <a:t>: Ad takma, küfür etme, ırkçı ifadeler ve alaylar, … Sözel zorbalık, en yaygın görülen zorbalık biçimi olmakla birlikte; en çok gözden kaçan, aynı zamanda da en fazla onur kırıcı ve alçaltıcı zorbalık türüdür.</a:t>
            </a:r>
          </a:p>
          <a:p>
            <a:pPr eaLnBrk="1" hangingPunct="1">
              <a:buFont typeface="Wingdings" panose="05000000000000000000" pitchFamily="2" charset="2"/>
              <a:buNone/>
            </a:pPr>
            <a:endParaRPr lang="tr-TR" altLang="en-US">
              <a:ea typeface="ＭＳ Ｐゴシック" panose="020B0600070205080204" pitchFamily="34" charset="-128"/>
            </a:endParaRPr>
          </a:p>
        </p:txBody>
      </p:sp>
      <p:sp>
        <p:nvSpPr>
          <p:cNvPr id="52227" name="3 Slayt Numarası Yer Tutucusu">
            <a:extLst>
              <a:ext uri="{FF2B5EF4-FFF2-40B4-BE49-F238E27FC236}">
                <a16:creationId xmlns:a16="http://schemas.microsoft.com/office/drawing/2014/main" id="{BFB98200-45DA-46CE-9247-DA1A19DDCD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0F38888-C58D-4986-80EC-77C79014C1B7}" type="slidenum">
              <a:rPr lang="tr-TR" altLang="en-US" sz="1200">
                <a:solidFill>
                  <a:srgbClr val="045C75"/>
                </a:solidFill>
              </a:rPr>
              <a:pPr eaLnBrk="1" hangingPunct="1"/>
              <a:t>34</a:t>
            </a:fld>
            <a:endParaRPr lang="tr-TR" altLang="en-US" sz="1200">
              <a:solidFill>
                <a:srgbClr val="045C75"/>
              </a:solidFill>
            </a:endParaRPr>
          </a:p>
        </p:txBody>
      </p:sp>
      <p:pic>
        <p:nvPicPr>
          <p:cNvPr id="52228" name="5 Resim" descr="http://t0.gstatic.com/images?q=tbn:ANd9GcSdwYs7kWpD7z9NDBYLSKjiFyVbCnIVY0rddDa43c16ePMysOWOKs0FO9k">
            <a:hlinkClick r:id="rId2"/>
            <a:extLst>
              <a:ext uri="{FF2B5EF4-FFF2-40B4-BE49-F238E27FC236}">
                <a16:creationId xmlns:a16="http://schemas.microsoft.com/office/drawing/2014/main" id="{EA41A762-69FA-4772-9F37-3826493F9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916113"/>
            <a:ext cx="3527425"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2 İçerik Yer Tutucusu">
            <a:extLst>
              <a:ext uri="{FF2B5EF4-FFF2-40B4-BE49-F238E27FC236}">
                <a16:creationId xmlns:a16="http://schemas.microsoft.com/office/drawing/2014/main" id="{A8F47D7B-9E18-4345-BA4F-E22971D6CD70}"/>
              </a:ext>
            </a:extLst>
          </p:cNvPr>
          <p:cNvSpPr>
            <a:spLocks noGrp="1"/>
          </p:cNvSpPr>
          <p:nvPr>
            <p:ph idx="1"/>
          </p:nvPr>
        </p:nvSpPr>
        <p:spPr>
          <a:xfrm>
            <a:off x="395288" y="444500"/>
            <a:ext cx="5184775" cy="5505450"/>
          </a:xfrm>
        </p:spPr>
        <p:txBody>
          <a:bodyPr/>
          <a:lstStyle/>
          <a:p>
            <a:pPr eaLnBrk="1" hangingPunct="1"/>
            <a:r>
              <a:rPr lang="tr-TR" altLang="en-US" b="1" i="1">
                <a:ea typeface="ＭＳ Ｐゴシック" panose="020B0600070205080204" pitchFamily="34" charset="-128"/>
              </a:rPr>
              <a:t>Duygusal zorbalık</a:t>
            </a:r>
            <a:r>
              <a:rPr lang="tr-TR" altLang="en-US">
                <a:ea typeface="ＭＳ Ｐゴシック" panose="020B0600070205080204" pitchFamily="34" charset="-128"/>
              </a:rPr>
              <a:t>: Kaş çatma, dudak bükme, gülerek bakma, önemsememe… bu tip davranışlar, aynı zamanda bireyi yabancılaştırmak, akran gruba girmesini reddetmek ve kasıtlı olarak arkadaşlık ilişkilerinin tahrip etmek biçiminde de olmaktadır.</a:t>
            </a:r>
          </a:p>
          <a:p>
            <a:pPr eaLnBrk="1" hangingPunct="1">
              <a:buFont typeface="Wingdings 2" panose="05020102010507070707" pitchFamily="18" charset="2"/>
              <a:buNone/>
            </a:pPr>
            <a:endParaRPr lang="tr-TR" altLang="en-US">
              <a:latin typeface="Arial" panose="020B0604020202020204" pitchFamily="34" charset="0"/>
              <a:ea typeface="ＭＳ Ｐゴシック" panose="020B0600070205080204" pitchFamily="34" charset="-128"/>
            </a:endParaRPr>
          </a:p>
          <a:p>
            <a:pPr eaLnBrk="1" hangingPunct="1"/>
            <a:r>
              <a:rPr lang="tr-TR" altLang="en-US" b="1" i="1">
                <a:ea typeface="ＭＳ Ｐゴシック" panose="020B0600070205080204" pitchFamily="34" charset="-128"/>
              </a:rPr>
              <a:t>Cinsel zorbalık</a:t>
            </a:r>
            <a:r>
              <a:rPr lang="tr-TR" altLang="en-US">
                <a:ea typeface="ＭＳ Ｐゴシック" panose="020B0600070205080204" pitchFamily="34" charset="-128"/>
              </a:rPr>
              <a:t>:İstenmeyen cinsel içerikli mesajlar göndermek ve bu türden davranışlar göstermeyi içerir.</a:t>
            </a:r>
          </a:p>
          <a:p>
            <a:pPr eaLnBrk="1" hangingPunct="1">
              <a:buFont typeface="Wingdings 2" panose="05020102010507070707" pitchFamily="18" charset="2"/>
              <a:buNone/>
            </a:pPr>
            <a:endParaRPr lang="tr-TR" altLang="en-US" b="1">
              <a:ea typeface="ＭＳ Ｐゴシック" panose="020B0600070205080204" pitchFamily="34" charset="-128"/>
            </a:endParaRPr>
          </a:p>
        </p:txBody>
      </p:sp>
      <p:sp>
        <p:nvSpPr>
          <p:cNvPr id="53250" name="3 Slayt Numarası Yer Tutucusu">
            <a:extLst>
              <a:ext uri="{FF2B5EF4-FFF2-40B4-BE49-F238E27FC236}">
                <a16:creationId xmlns:a16="http://schemas.microsoft.com/office/drawing/2014/main" id="{2A6054ED-DE6D-46C9-91E5-AAA0D1CB96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F8F0506-B509-42ED-955C-82D1030EAC8B}" type="slidenum">
              <a:rPr lang="tr-TR" altLang="en-US" sz="1200">
                <a:solidFill>
                  <a:srgbClr val="045C75"/>
                </a:solidFill>
              </a:rPr>
              <a:pPr eaLnBrk="1" hangingPunct="1"/>
              <a:t>35</a:t>
            </a:fld>
            <a:endParaRPr lang="tr-TR" altLang="en-US" sz="1200">
              <a:solidFill>
                <a:srgbClr val="045C75"/>
              </a:solidFill>
            </a:endParaRPr>
          </a:p>
        </p:txBody>
      </p:sp>
      <p:pic>
        <p:nvPicPr>
          <p:cNvPr id="6" name="5 Resim" descr="http://81.8.27.80/anne/imgArticle/big/1226.jpg">
            <a:extLst>
              <a:ext uri="{FF2B5EF4-FFF2-40B4-BE49-F238E27FC236}">
                <a16:creationId xmlns:a16="http://schemas.microsoft.com/office/drawing/2014/main" id="{96D8F38C-D10B-4616-A01B-EAD1A069DB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7213" y="1341438"/>
            <a:ext cx="3759200"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fill="hold" nodeType="clickEffect">
                                  <p:stCondLst>
                                    <p:cond delay="0"/>
                                  </p:stCondLst>
                                  <p:childTnLst>
                                    <p:animClr clrSpc="rgb" dir="cw">
                                      <p:cBhvr override="childStyle">
                                        <p:cTn id="6" dur="100" fill="hold"/>
                                        <p:tgtEl>
                                          <p:spTgt spid="6"/>
                                        </p:tgtEl>
                                        <p:attrNameLst>
                                          <p:attrName>style.color</p:attrName>
                                        </p:attrNameLst>
                                      </p:cBhvr>
                                      <p:to>
                                        <a:schemeClr val="accent2"/>
                                      </p:to>
                                    </p:animClr>
                                    <p:animClr clrSpc="rgb" dir="cw">
                                      <p:cBhvr>
                                        <p:cTn id="7" dur="100" fill="hold"/>
                                        <p:tgtEl>
                                          <p:spTgt spid="6"/>
                                        </p:tgtEl>
                                        <p:attrNameLst>
                                          <p:attrName>fillcolor</p:attrName>
                                        </p:attrNameLst>
                                      </p:cBhvr>
                                      <p:to>
                                        <a:schemeClr val="accent2"/>
                                      </p:to>
                                    </p:animClr>
                                    <p:set>
                                      <p:cBhvr>
                                        <p:cTn id="8" dur="100" fill="hold"/>
                                        <p:tgtEl>
                                          <p:spTgt spid="6"/>
                                        </p:tgtEl>
                                        <p:attrNameLst>
                                          <p:attrName>fill.type</p:attrName>
                                        </p:attrNameLst>
                                      </p:cBhvr>
                                      <p:to>
                                        <p:strVal val="solid"/>
                                      </p:to>
                                    </p:set>
                                    <p:set>
                                      <p:cBhvr>
                                        <p:cTn id="9" dur="100" fill="hold"/>
                                        <p:tgtEl>
                                          <p:spTgt spid="6"/>
                                        </p:tgtEl>
                                        <p:attrNameLst>
                                          <p:attrName>fill.on</p:attrName>
                                        </p:attrNameLst>
                                      </p:cBhvr>
                                      <p:to>
                                        <p:strVal val="true"/>
                                      </p:to>
                                    </p:set>
                                    <p:animRot by="120000">
                                      <p:cBhvr>
                                        <p:cTn id="10" dur="100" fill="hold">
                                          <p:stCondLst>
                                            <p:cond delay="0"/>
                                          </p:stCondLst>
                                        </p:cTn>
                                        <p:tgtEl>
                                          <p:spTgt spid="6"/>
                                        </p:tgtEl>
                                        <p:attrNameLst>
                                          <p:attrName>r</p:attrName>
                                        </p:attrNameLst>
                                      </p:cBhvr>
                                    </p:animRot>
                                    <p:animRot by="-240000">
                                      <p:cBhvr>
                                        <p:cTn id="11" dur="200" fill="hold">
                                          <p:stCondLst>
                                            <p:cond delay="200"/>
                                          </p:stCondLst>
                                        </p:cTn>
                                        <p:tgtEl>
                                          <p:spTgt spid="6"/>
                                        </p:tgtEl>
                                        <p:attrNameLst>
                                          <p:attrName>r</p:attrName>
                                        </p:attrNameLst>
                                      </p:cBhvr>
                                    </p:animRot>
                                    <p:animRot by="240000">
                                      <p:cBhvr>
                                        <p:cTn id="12" dur="200" fill="hold">
                                          <p:stCondLst>
                                            <p:cond delay="400"/>
                                          </p:stCondLst>
                                        </p:cTn>
                                        <p:tgtEl>
                                          <p:spTgt spid="6"/>
                                        </p:tgtEl>
                                        <p:attrNameLst>
                                          <p:attrName>r</p:attrName>
                                        </p:attrNameLst>
                                      </p:cBhvr>
                                    </p:animRot>
                                    <p:animRot by="-240000">
                                      <p:cBhvr>
                                        <p:cTn id="13" dur="200" fill="hold">
                                          <p:stCondLst>
                                            <p:cond delay="600"/>
                                          </p:stCondLst>
                                        </p:cTn>
                                        <p:tgtEl>
                                          <p:spTgt spid="6"/>
                                        </p:tgtEl>
                                        <p:attrNameLst>
                                          <p:attrName>r</p:attrName>
                                        </p:attrNameLst>
                                      </p:cBhvr>
                                    </p:animRot>
                                    <p:animRot by="120000">
                                      <p:cBhvr>
                                        <p:cTn id="14"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81F163B-5F0F-40E4-BFA2-F8D5D24585F7}"/>
              </a:ext>
            </a:extLst>
          </p:cNvPr>
          <p:cNvSpPr>
            <a:spLocks noGrp="1"/>
          </p:cNvSpPr>
          <p:nvPr>
            <p:ph type="title"/>
          </p:nvPr>
        </p:nvSpPr>
        <p:spPr/>
        <p:txBody>
          <a:bodyPr>
            <a:normAutofit/>
          </a:bodyPr>
          <a:lstStyle/>
          <a:p>
            <a:pPr eaLnBrk="1" hangingPunct="1"/>
            <a:r>
              <a:rPr lang="tr-TR" altLang="en-US" sz="4100" b="1">
                <a:ea typeface="ＭＳ Ｐゴシック" panose="020B0600070205080204" pitchFamily="34" charset="-128"/>
              </a:rPr>
              <a:t>AKRAN ZORBALIĞININ NEDENLERİ</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54274" name="2 İçerik Yer Tutucusu">
            <a:extLst>
              <a:ext uri="{FF2B5EF4-FFF2-40B4-BE49-F238E27FC236}">
                <a16:creationId xmlns:a16="http://schemas.microsoft.com/office/drawing/2014/main" id="{30BD0587-1DCD-4639-B796-30CFBAEBE3C5}"/>
              </a:ext>
            </a:extLst>
          </p:cNvPr>
          <p:cNvSpPr>
            <a:spLocks noGrp="1"/>
          </p:cNvSpPr>
          <p:nvPr>
            <p:ph idx="1"/>
          </p:nvPr>
        </p:nvSpPr>
        <p:spPr/>
        <p:txBody>
          <a:bodyPr/>
          <a:lstStyle/>
          <a:p>
            <a:pPr eaLnBrk="1" hangingPunct="1">
              <a:buFont typeface="Wingdings" panose="05000000000000000000" pitchFamily="2" charset="2"/>
              <a:buNone/>
            </a:pPr>
            <a:r>
              <a:rPr lang="tr-TR" altLang="en-US">
                <a:ea typeface="ＭＳ Ｐゴシック" panose="020B0600070205080204" pitchFamily="34" charset="-128"/>
              </a:rPr>
              <a:t>		Akran zorbalığının nedenleri üç ana başlık altında incelenmektedir.</a:t>
            </a:r>
          </a:p>
          <a:p>
            <a:pPr eaLnBrk="1" hangingPunct="1">
              <a:buFont typeface="Wingdings" panose="05000000000000000000" pitchFamily="2"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Bireysel nedenler</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Ailesel nedenler</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Okula ait nedenler</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p:txBody>
      </p:sp>
      <p:sp>
        <p:nvSpPr>
          <p:cNvPr id="54275" name="3 Slayt Numarası Yer Tutucusu">
            <a:extLst>
              <a:ext uri="{FF2B5EF4-FFF2-40B4-BE49-F238E27FC236}">
                <a16:creationId xmlns:a16="http://schemas.microsoft.com/office/drawing/2014/main" id="{A5A63B5F-80EC-48AB-8E45-0ACC6CCDC7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F750FBD-6FCD-4CB3-95DF-C6941B8122BC}" type="slidenum">
              <a:rPr lang="tr-TR" altLang="en-US" sz="1200">
                <a:solidFill>
                  <a:srgbClr val="045C75"/>
                </a:solidFill>
              </a:rPr>
              <a:pPr eaLnBrk="1" hangingPunct="1"/>
              <a:t>36</a:t>
            </a:fld>
            <a:endParaRPr lang="tr-TR" altLang="en-US" sz="1200">
              <a:solidFill>
                <a:srgbClr val="045C75"/>
              </a:solidFill>
            </a:endParaRPr>
          </a:p>
        </p:txBody>
      </p:sp>
    </p:spTree>
  </p:cSld>
  <p:clrMapOvr>
    <a:masterClrMapping/>
  </p:clrMapOvr>
  <p:transition spd="med">
    <p:push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322A4CC-6815-4BA6-8EE0-709A1612EC57}"/>
              </a:ext>
            </a:extLst>
          </p:cNvPr>
          <p:cNvSpPr>
            <a:spLocks noGrp="1"/>
          </p:cNvSpPr>
          <p:nvPr>
            <p:ph type="title"/>
          </p:nvPr>
        </p:nvSpPr>
        <p:spPr>
          <a:xfrm>
            <a:off x="457200" y="917575"/>
            <a:ext cx="8229600" cy="1143000"/>
          </a:xfrm>
        </p:spPr>
        <p:txBody>
          <a:bodyPr>
            <a:normAutofit/>
          </a:bodyPr>
          <a:lstStyle/>
          <a:p>
            <a:pPr algn="ctr" eaLnBrk="1" hangingPunct="1"/>
            <a:r>
              <a:rPr lang="tr-TR" altLang="en-US" sz="4100" b="1">
                <a:ea typeface="ＭＳ Ｐゴシック" panose="020B0600070205080204" pitchFamily="34" charset="-128"/>
              </a:rPr>
              <a:t>BİREYSEL NEDENLER:</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55298" name="2 İçerik Yer Tutucusu">
            <a:extLst>
              <a:ext uri="{FF2B5EF4-FFF2-40B4-BE49-F238E27FC236}">
                <a16:creationId xmlns:a16="http://schemas.microsoft.com/office/drawing/2014/main" id="{A8E0663B-CCD1-4597-80D9-8D462150691E}"/>
              </a:ext>
            </a:extLst>
          </p:cNvPr>
          <p:cNvSpPr>
            <a:spLocks noGrp="1"/>
          </p:cNvSpPr>
          <p:nvPr>
            <p:ph idx="1"/>
          </p:nvPr>
        </p:nvSpPr>
        <p:spPr>
          <a:xfrm>
            <a:off x="468313" y="1916113"/>
            <a:ext cx="8229600" cy="1638300"/>
          </a:xfrm>
        </p:spPr>
        <p:txBody>
          <a:bodyPr/>
          <a:lstStyle/>
          <a:p>
            <a:pPr eaLnBrk="1" hangingPunct="1"/>
            <a:r>
              <a:rPr lang="tr-TR" altLang="en-US">
                <a:ea typeface="ＭＳ Ｐゴシック" panose="020B0600070205080204" pitchFamily="34" charset="-128"/>
              </a:rPr>
              <a:t>Genellikle bu öğrenciler arkadaşlarına karşı saldırgan bir tutum içindedirler. Diğerleri üstünde güçlü ve baskın olma ihtiyaçları ön plandadır.</a:t>
            </a:r>
          </a:p>
          <a:p>
            <a:pPr eaLnBrk="1" hangingPunct="1"/>
            <a:endParaRPr lang="tr-TR" altLang="en-US">
              <a:ea typeface="ＭＳ Ｐゴシック" panose="020B0600070205080204" pitchFamily="34" charset="-128"/>
            </a:endParaRPr>
          </a:p>
        </p:txBody>
      </p:sp>
      <p:sp>
        <p:nvSpPr>
          <p:cNvPr id="55299" name="3 Slayt Numarası Yer Tutucusu">
            <a:extLst>
              <a:ext uri="{FF2B5EF4-FFF2-40B4-BE49-F238E27FC236}">
                <a16:creationId xmlns:a16="http://schemas.microsoft.com/office/drawing/2014/main" id="{741E23A7-E5C7-4191-BA59-1E96D5ED74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F8A8ECC-4354-4D04-BC84-8E8C14D11B85}" type="slidenum">
              <a:rPr lang="tr-TR" altLang="en-US" sz="1200">
                <a:solidFill>
                  <a:srgbClr val="045C75"/>
                </a:solidFill>
              </a:rPr>
              <a:pPr eaLnBrk="1" hangingPunct="1"/>
              <a:t>37</a:t>
            </a:fld>
            <a:endParaRPr lang="tr-TR" altLang="en-US" sz="1200">
              <a:solidFill>
                <a:srgbClr val="045C75"/>
              </a:solidFill>
            </a:endParaRPr>
          </a:p>
        </p:txBody>
      </p:sp>
      <p:pic>
        <p:nvPicPr>
          <p:cNvPr id="6" name="4 İçerik Yer Tutucusu" descr="http://i.sabah.com.tr/sbh/2010/11/06/IcerikResim/685908873811.jpg">
            <a:extLst>
              <a:ext uri="{FF2B5EF4-FFF2-40B4-BE49-F238E27FC236}">
                <a16:creationId xmlns:a16="http://schemas.microsoft.com/office/drawing/2014/main" id="{3D99DC28-556C-41A8-8719-652075F9D1D6}"/>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539750" y="3357563"/>
            <a:ext cx="80645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5440C10-01CA-4081-B740-756953367AE8}"/>
              </a:ext>
            </a:extLst>
          </p:cNvPr>
          <p:cNvSpPr>
            <a:spLocks noGrp="1"/>
          </p:cNvSpPr>
          <p:nvPr>
            <p:ph type="title"/>
          </p:nvPr>
        </p:nvSpPr>
        <p:spPr/>
        <p:txBody>
          <a:bodyPr>
            <a:normAutofit/>
          </a:bodyPr>
          <a:lstStyle/>
          <a:p>
            <a:pPr algn="ctr" eaLnBrk="1" hangingPunct="1"/>
            <a:r>
              <a:rPr lang="tr-TR" altLang="en-US" sz="4100" b="1">
                <a:ea typeface="ＭＳ Ｐゴシック" panose="020B0600070205080204" pitchFamily="34" charset="-128"/>
              </a:rPr>
              <a:t>AİLESEL NEDENLER:</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56322" name="2 İçerik Yer Tutucusu">
            <a:extLst>
              <a:ext uri="{FF2B5EF4-FFF2-40B4-BE49-F238E27FC236}">
                <a16:creationId xmlns:a16="http://schemas.microsoft.com/office/drawing/2014/main" id="{92907AAF-87C9-4728-9DDF-9D1282ADE14B}"/>
              </a:ext>
            </a:extLst>
          </p:cNvPr>
          <p:cNvSpPr>
            <a:spLocks noGrp="1"/>
          </p:cNvSpPr>
          <p:nvPr>
            <p:ph idx="1"/>
          </p:nvPr>
        </p:nvSpPr>
        <p:spPr/>
        <p:txBody>
          <a:bodyPr/>
          <a:lstStyle/>
          <a:p>
            <a:pPr eaLnBrk="1" hangingPunct="1">
              <a:buFont typeface="Wingdings" panose="05000000000000000000" pitchFamily="2" charset="2"/>
              <a:buNone/>
            </a:pPr>
            <a:r>
              <a:rPr lang="tr-TR" altLang="en-US">
                <a:ea typeface="ＭＳ Ｐゴシック" panose="020B0600070205080204" pitchFamily="34" charset="-128"/>
              </a:rPr>
              <a:t>		Çocuk ve ergenin saldırgan tepkiler geliştirmesinde </a:t>
            </a:r>
            <a:r>
              <a:rPr lang="tr-TR" altLang="en-US" b="1">
                <a:ea typeface="ＭＳ Ｐゴシック" panose="020B0600070205080204" pitchFamily="34" charset="-128"/>
              </a:rPr>
              <a:t>dört önemli etken </a:t>
            </a:r>
            <a:r>
              <a:rPr lang="tr-TR" altLang="en-US">
                <a:ea typeface="ＭＳ Ｐゴシック" panose="020B0600070205080204" pitchFamily="34" charset="-128"/>
              </a:rPr>
              <a:t>vardır.</a:t>
            </a:r>
          </a:p>
          <a:p>
            <a:pPr eaLnBrk="1" hangingPunct="1"/>
            <a:r>
              <a:rPr lang="tr-TR" altLang="en-US" b="1">
                <a:ea typeface="ＭＳ Ｐゴシック" panose="020B0600070205080204" pitchFamily="34" charset="-128"/>
              </a:rPr>
              <a:t>1</a:t>
            </a:r>
            <a:r>
              <a:rPr lang="tr-TR" altLang="en-US">
                <a:ea typeface="ＭＳ Ｐゴシック" panose="020B0600070205080204" pitchFamily="34" charset="-128"/>
              </a:rPr>
              <a:t>. Ailenin, özellikle de </a:t>
            </a:r>
            <a:r>
              <a:rPr lang="tr-TR" altLang="en-US" b="1">
                <a:ea typeface="ＭＳ Ｐゴシック" panose="020B0600070205080204" pitchFamily="34" charset="-128"/>
              </a:rPr>
              <a:t>çocuğun bakımını üstlenen kişinin </a:t>
            </a:r>
            <a:r>
              <a:rPr lang="tr-TR" altLang="en-US">
                <a:ea typeface="ＭＳ Ｐゴシック" panose="020B0600070205080204" pitchFamily="34" charset="-128"/>
              </a:rPr>
              <a:t>(genellikle anne) temel duygusal yaklaşımıdır. </a:t>
            </a:r>
          </a:p>
          <a:p>
            <a:pPr eaLnBrk="1" hangingPunct="1"/>
            <a:endParaRPr lang="tr-TR" altLang="en-US">
              <a:ea typeface="ＭＳ Ｐゴシック" panose="020B0600070205080204" pitchFamily="34" charset="-128"/>
            </a:endParaRPr>
          </a:p>
          <a:p>
            <a:pPr eaLnBrk="1" hangingPunct="1">
              <a:buFont typeface="Wingdings 2" panose="05020102010507070707" pitchFamily="18" charset="2"/>
              <a:buNone/>
            </a:pPr>
            <a:r>
              <a:rPr lang="tr-TR" altLang="en-US">
                <a:ea typeface="ＭＳ Ｐゴシック" panose="020B0600070205080204" pitchFamily="34" charset="-128"/>
              </a:rPr>
              <a:t>		Yaşamın ilk yıllarında çocuğa yönelik yetersiz ilgi ve sevgiyle belirginleşen olumsuz tutum, açık bir şekilde çocuğun ileriki yıllarda diğer insanlara karşı saldırgan ve acımasız olması riskini arttırmaktadır.</a:t>
            </a:r>
          </a:p>
          <a:p>
            <a:pPr eaLnBrk="1" hangingPunct="1"/>
            <a:endParaRPr lang="tr-TR" altLang="en-US">
              <a:ea typeface="ＭＳ Ｐゴシック" panose="020B0600070205080204" pitchFamily="34" charset="-128"/>
            </a:endParaRPr>
          </a:p>
        </p:txBody>
      </p:sp>
      <p:sp>
        <p:nvSpPr>
          <p:cNvPr id="56323" name="3 Slayt Numarası Yer Tutucusu">
            <a:extLst>
              <a:ext uri="{FF2B5EF4-FFF2-40B4-BE49-F238E27FC236}">
                <a16:creationId xmlns:a16="http://schemas.microsoft.com/office/drawing/2014/main" id="{FE5E4931-5171-44BF-B7D7-3B3C69D04D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8C9BCE1-D9A6-49B6-BB5E-87AD4AD37F0E}" type="slidenum">
              <a:rPr lang="tr-TR" altLang="en-US" sz="1200">
                <a:solidFill>
                  <a:srgbClr val="045C75"/>
                </a:solidFill>
              </a:rPr>
              <a:pPr eaLnBrk="1" hangingPunct="1"/>
              <a:t>38</a:t>
            </a:fld>
            <a:endParaRPr lang="tr-TR" altLang="en-US" sz="1200">
              <a:solidFill>
                <a:srgbClr val="045C75"/>
              </a:solidFill>
            </a:endParaRPr>
          </a:p>
        </p:txBody>
      </p:sp>
    </p:spTree>
  </p:cSld>
  <p:clrMapOvr>
    <a:masterClrMapping/>
  </p:clrMapOvr>
  <p:transition spd="med">
    <p:circl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2 İçerik Yer Tutucusu">
            <a:extLst>
              <a:ext uri="{FF2B5EF4-FFF2-40B4-BE49-F238E27FC236}">
                <a16:creationId xmlns:a16="http://schemas.microsoft.com/office/drawing/2014/main" id="{78C4213F-8842-4CA6-89FC-EE417E6D8130}"/>
              </a:ext>
            </a:extLst>
          </p:cNvPr>
          <p:cNvSpPr>
            <a:spLocks noGrp="1"/>
          </p:cNvSpPr>
          <p:nvPr>
            <p:ph idx="1"/>
          </p:nvPr>
        </p:nvSpPr>
        <p:spPr>
          <a:xfrm>
            <a:off x="468313" y="404813"/>
            <a:ext cx="8229600" cy="5505450"/>
          </a:xfrm>
        </p:spPr>
        <p:txBody>
          <a:bodyPr/>
          <a:lstStyle/>
          <a:p>
            <a:pPr eaLnBrk="1" hangingPunct="1"/>
            <a:endParaRPr lang="tr-TR" altLang="en-US" b="1">
              <a:ea typeface="ＭＳ Ｐゴシック" panose="020B0600070205080204" pitchFamily="34" charset="-128"/>
            </a:endParaRPr>
          </a:p>
          <a:p>
            <a:pPr eaLnBrk="1" hangingPunct="1"/>
            <a:endParaRPr lang="tr-TR" altLang="en-US" b="1">
              <a:ea typeface="ＭＳ Ｐゴシック" panose="020B0600070205080204" pitchFamily="34" charset="-128"/>
            </a:endParaRPr>
          </a:p>
          <a:p>
            <a:pPr eaLnBrk="1" hangingPunct="1"/>
            <a:r>
              <a:rPr lang="tr-TR" altLang="en-US" b="1">
                <a:ea typeface="ＭＳ Ｐゴシック" panose="020B0600070205080204" pitchFamily="34" charset="-128"/>
              </a:rPr>
              <a:t>2</a:t>
            </a:r>
            <a:r>
              <a:rPr lang="tr-TR" altLang="en-US">
                <a:ea typeface="ＭＳ Ｐゴシック" panose="020B0600070205080204" pitchFamily="34" charset="-128"/>
              </a:rPr>
              <a:t>. Bakımını üstlenen kişi yada </a:t>
            </a:r>
            <a:r>
              <a:rPr lang="tr-TR" altLang="en-US" b="1">
                <a:ea typeface="ＭＳ Ｐゴシック" panose="020B0600070205080204" pitchFamily="34" charset="-128"/>
              </a:rPr>
              <a:t>kişilerin çocuğun saldırgan davranışlarına izin verici tutumlar sergilemesi </a:t>
            </a:r>
            <a:r>
              <a:rPr lang="tr-TR" altLang="en-US">
                <a:ea typeface="ＭＳ Ｐゴシック" panose="020B0600070205080204" pitchFamily="34" charset="-128"/>
              </a:rPr>
              <a:t>önemli bir etkendir. </a:t>
            </a:r>
          </a:p>
          <a:p>
            <a:pPr eaLnBrk="1" hangingPunct="1">
              <a:buFont typeface="Wingdings 2" panose="05020102010507070707" pitchFamily="18" charset="2"/>
              <a:buNone/>
            </a:pPr>
            <a:r>
              <a:rPr lang="tr-TR" altLang="en-US">
                <a:ea typeface="ＭＳ Ｐゴシック" panose="020B0600070205080204" pitchFamily="34" charset="-128"/>
              </a:rPr>
              <a:t>		</a:t>
            </a:r>
          </a:p>
          <a:p>
            <a:pPr eaLnBrk="1" hangingPunct="1">
              <a:buFont typeface="Wingdings 2" panose="05020102010507070707" pitchFamily="18" charset="2"/>
              <a:buNone/>
            </a:pPr>
            <a:r>
              <a:rPr lang="tr-TR" altLang="en-US">
                <a:ea typeface="ＭＳ Ｐゴシック" panose="020B0600070205080204" pitchFamily="34" charset="-128"/>
              </a:rPr>
              <a:t>		Sonuç olarak, çocukluk ve ergenlik çağında </a:t>
            </a:r>
            <a:r>
              <a:rPr lang="tr-TR" altLang="en-US">
                <a:solidFill>
                  <a:srgbClr val="FF0000"/>
                </a:solidFill>
                <a:ea typeface="ＭＳ Ｐゴシック" panose="020B0600070205080204" pitchFamily="34" charset="-128"/>
              </a:rPr>
              <a:t>yetersiz ilgi, sevgi ve bakım verilmesi </a:t>
            </a:r>
            <a:r>
              <a:rPr lang="tr-TR" altLang="en-US">
                <a:ea typeface="ＭＳ Ｐゴシック" panose="020B0600070205080204" pitchFamily="34" charset="-128"/>
              </a:rPr>
              <a:t>ve bunlara ek olarak </a:t>
            </a:r>
            <a:r>
              <a:rPr lang="tr-TR" altLang="en-US">
                <a:solidFill>
                  <a:schemeClr val="accent1"/>
                </a:solidFill>
                <a:ea typeface="ＭＳ Ｐゴシック" panose="020B0600070205080204" pitchFamily="34" charset="-128"/>
              </a:rPr>
              <a:t>çok fazla özgürlüğün tanınması</a:t>
            </a:r>
            <a:r>
              <a:rPr lang="tr-TR" altLang="en-US">
                <a:ea typeface="ＭＳ Ｐゴシック" panose="020B0600070205080204" pitchFamily="34" charset="-128"/>
              </a:rPr>
              <a:t>, çocuk ve ergende saldırgan davranış örüntülerinin gelişmesine neden olabileceğini söylemek mümkündür.</a:t>
            </a:r>
          </a:p>
        </p:txBody>
      </p:sp>
      <p:sp>
        <p:nvSpPr>
          <p:cNvPr id="57346" name="3 Slayt Numarası Yer Tutucusu">
            <a:extLst>
              <a:ext uri="{FF2B5EF4-FFF2-40B4-BE49-F238E27FC236}">
                <a16:creationId xmlns:a16="http://schemas.microsoft.com/office/drawing/2014/main" id="{7D1662A4-21BB-4669-AC17-AE51921EEB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427BA52-37F0-42A8-BC19-9E7A512E384B}" type="slidenum">
              <a:rPr lang="tr-TR" altLang="en-US" sz="1200">
                <a:solidFill>
                  <a:srgbClr val="045C75"/>
                </a:solidFill>
              </a:rPr>
              <a:pPr eaLnBrk="1" hangingPunct="1"/>
              <a:t>39</a:t>
            </a:fld>
            <a:endParaRPr lang="tr-TR" altLang="en-US" sz="1200">
              <a:solidFill>
                <a:srgbClr val="045C75"/>
              </a:solidFill>
            </a:endParaRPr>
          </a:p>
        </p:txBody>
      </p:sp>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3 Slayt Numarası Yer Tutucusu">
            <a:extLst>
              <a:ext uri="{FF2B5EF4-FFF2-40B4-BE49-F238E27FC236}">
                <a16:creationId xmlns:a16="http://schemas.microsoft.com/office/drawing/2014/main" id="{E8C2CBCE-46B4-4C65-B585-E67A2F681AE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F6C6C05-297A-42B6-839B-5DA91B62E070}" type="slidenum">
              <a:rPr lang="tr-TR" altLang="en-US" sz="1000"/>
              <a:pPr algn="r" eaLnBrk="1" hangingPunct="1"/>
              <a:t>4</a:t>
            </a:fld>
            <a:endParaRPr lang="tr-TR" altLang="en-US" sz="1000"/>
          </a:p>
        </p:txBody>
      </p:sp>
      <p:graphicFrame>
        <p:nvGraphicFramePr>
          <p:cNvPr id="71701" name="Group 21">
            <a:extLst>
              <a:ext uri="{FF2B5EF4-FFF2-40B4-BE49-F238E27FC236}">
                <a16:creationId xmlns:a16="http://schemas.microsoft.com/office/drawing/2014/main" id="{FA1894CB-41B9-464A-AA0A-4FEBC31C6005}"/>
              </a:ext>
            </a:extLst>
          </p:cNvPr>
          <p:cNvGraphicFramePr>
            <a:graphicFrameLocks noGrp="1"/>
          </p:cNvGraphicFramePr>
          <p:nvPr/>
        </p:nvGraphicFramePr>
        <p:xfrm>
          <a:off x="34925" y="17463"/>
          <a:ext cx="9109075" cy="7299325"/>
        </p:xfrm>
        <a:graphic>
          <a:graphicData uri="http://schemas.openxmlformats.org/drawingml/2006/table">
            <a:tbl>
              <a:tblPr/>
              <a:tblGrid>
                <a:gridCol w="2987675">
                  <a:extLst>
                    <a:ext uri="{9D8B030D-6E8A-4147-A177-3AD203B41FA5}">
                      <a16:colId xmlns:a16="http://schemas.microsoft.com/office/drawing/2014/main" val="2495297888"/>
                    </a:ext>
                  </a:extLst>
                </a:gridCol>
                <a:gridCol w="3097213">
                  <a:extLst>
                    <a:ext uri="{9D8B030D-6E8A-4147-A177-3AD203B41FA5}">
                      <a16:colId xmlns:a16="http://schemas.microsoft.com/office/drawing/2014/main" val="3170113586"/>
                    </a:ext>
                  </a:extLst>
                </a:gridCol>
                <a:gridCol w="3024187">
                  <a:extLst>
                    <a:ext uri="{9D8B030D-6E8A-4147-A177-3AD203B41FA5}">
                      <a16:colId xmlns:a16="http://schemas.microsoft.com/office/drawing/2014/main" val="2479971662"/>
                    </a:ext>
                  </a:extLst>
                </a:gridCol>
              </a:tblGrid>
              <a:tr h="5356225">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Bir kişiye  -</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tokat atma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tekme atma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kafa atma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bir şeyler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fırlatma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bir cisimle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vurma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kesici delici</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alet ve ateşli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silah</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kullanma</a:t>
                      </a:r>
                      <a:r>
                        <a:rPr kumimoji="0" lang="tr-TR" altLang="en-US" sz="18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18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Bir kişiyi  -</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ısırma,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tükürme</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çimdikleme</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sertçe itip</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kakma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yakma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bağlama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bir odaya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kapatma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yere yada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duvara fırlatma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yumruklama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Bir kişinin  -</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elini kolunu</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bükme</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boğazını sıkma</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saçından çekip</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yolma,saçından</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sürükleme</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r>
                        <a:rPr kumimoji="0" lang="tr-TR" altLang="en-US" sz="20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t>
                      </a: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ağzını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kapatarak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boğmaya </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teşebbüs etmek</a:t>
                      </a: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20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15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1500" b="0"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endPar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endPar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None/>
                        <a:tabLst/>
                      </a:pPr>
                      <a:r>
                        <a:rPr kumimoji="0" lang="tr-TR" altLang="en-US" sz="1500" b="1" i="0" u="none" strike="noStrike" cap="none" normalizeH="0" baseline="0">
                          <a:ln>
                            <a:noFill/>
                          </a:ln>
                          <a:solidFill>
                            <a:schemeClr val="tx1"/>
                          </a:solidFill>
                          <a:effectLst/>
                          <a:latin typeface="Constantia" panose="02030602050306030303" pitchFamily="18" charset="0"/>
                          <a:ea typeface="ＭＳ Ｐゴシック" panose="020B0600070205080204"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4593629"/>
                  </a:ext>
                </a:extLst>
              </a:tr>
            </a:tbl>
          </a:graphicData>
        </a:graphic>
      </p:graphicFrame>
    </p:spTree>
  </p:cSld>
  <p:clrMapOvr>
    <a:masterClrMapping/>
  </p:clrMapOvr>
  <p:transition spd="med">
    <p:pull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2 İçerik Yer Tutucusu">
            <a:extLst>
              <a:ext uri="{FF2B5EF4-FFF2-40B4-BE49-F238E27FC236}">
                <a16:creationId xmlns:a16="http://schemas.microsoft.com/office/drawing/2014/main" id="{C8EAE512-8CA0-4009-9586-4D6C87FE7855}"/>
              </a:ext>
            </a:extLst>
          </p:cNvPr>
          <p:cNvSpPr>
            <a:spLocks noGrp="1"/>
          </p:cNvSpPr>
          <p:nvPr>
            <p:ph idx="1"/>
          </p:nvPr>
        </p:nvSpPr>
        <p:spPr>
          <a:xfrm>
            <a:off x="457200" y="947738"/>
            <a:ext cx="8229600" cy="5505450"/>
          </a:xfrm>
        </p:spPr>
        <p:txBody>
          <a:bodyPr/>
          <a:lstStyle/>
          <a:p>
            <a:pPr eaLnBrk="1" hangingPunct="1"/>
            <a:r>
              <a:rPr lang="tr-TR" altLang="en-US" b="1">
                <a:ea typeface="ＭＳ Ｐゴシック" panose="020B0600070205080204" pitchFamily="34" charset="-128"/>
              </a:rPr>
              <a:t>3</a:t>
            </a:r>
            <a:r>
              <a:rPr lang="tr-TR" altLang="en-US">
                <a:ea typeface="ＭＳ Ｐゴシック" panose="020B0600070205080204" pitchFamily="34" charset="-128"/>
              </a:rPr>
              <a:t>. Ailenin çocuğu yetiştirirken güç kullanması, bu durum çocuğun saldırgan davranışlarını arttırır. Çocuğu yetiştirirken açık kurallar koymak ve sınırlamalar getirmek önemlidir. Bunları cezaya dönüştürmemek gerekir.</a:t>
            </a:r>
          </a:p>
          <a:p>
            <a:pPr eaLnBrk="1" hangingPunct="1"/>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i="1">
              <a:solidFill>
                <a:srgbClr val="0B5395"/>
              </a:solidFill>
              <a:ea typeface="ＭＳ Ｐゴシック" panose="020B0600070205080204" pitchFamily="34" charset="-128"/>
            </a:endParaRPr>
          </a:p>
          <a:p>
            <a:pPr eaLnBrk="1" hangingPunct="1">
              <a:buFont typeface="Wingdings 2" panose="05020102010507070707" pitchFamily="18" charset="2"/>
              <a:buNone/>
            </a:pPr>
            <a:endParaRPr lang="tr-TR" altLang="en-US" i="1">
              <a:solidFill>
                <a:srgbClr val="0B5395"/>
              </a:solidFill>
              <a:ea typeface="ＭＳ Ｐゴシック" panose="020B0600070205080204" pitchFamily="34" charset="-128"/>
            </a:endParaRPr>
          </a:p>
          <a:p>
            <a:pPr eaLnBrk="1" hangingPunct="1">
              <a:buFont typeface="Wingdings 2" panose="05020102010507070707" pitchFamily="18" charset="2"/>
              <a:buNone/>
            </a:pPr>
            <a:endParaRPr lang="tr-TR" altLang="en-US" i="1">
              <a:solidFill>
                <a:srgbClr val="0B5395"/>
              </a:solidFill>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p:txBody>
      </p:sp>
      <p:sp>
        <p:nvSpPr>
          <p:cNvPr id="58370" name="3 Slayt Numarası Yer Tutucusu">
            <a:extLst>
              <a:ext uri="{FF2B5EF4-FFF2-40B4-BE49-F238E27FC236}">
                <a16:creationId xmlns:a16="http://schemas.microsoft.com/office/drawing/2014/main" id="{4E7B0708-FA9A-4EF1-B8F7-D16CE104C01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5358666-E80C-4410-B543-E3CE7118245B}" type="slidenum">
              <a:rPr lang="tr-TR" altLang="en-US" sz="1200">
                <a:solidFill>
                  <a:srgbClr val="045C75"/>
                </a:solidFill>
              </a:rPr>
              <a:pPr eaLnBrk="1" hangingPunct="1"/>
              <a:t>40</a:t>
            </a:fld>
            <a:endParaRPr lang="tr-TR" altLang="en-US" sz="1200">
              <a:solidFill>
                <a:srgbClr val="045C75"/>
              </a:solidFill>
            </a:endParaRPr>
          </a:p>
        </p:txBody>
      </p:sp>
      <p:pic>
        <p:nvPicPr>
          <p:cNvPr id="5" name="4 İçerik Yer Tutucusu" descr="http://kampusotelcilik.com/newsgfx/01858.jpg">
            <a:extLst>
              <a:ext uri="{FF2B5EF4-FFF2-40B4-BE49-F238E27FC236}">
                <a16:creationId xmlns:a16="http://schemas.microsoft.com/office/drawing/2014/main" id="{92DE28DF-7C56-45DB-A731-121934F2D88E}"/>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11188" y="3429000"/>
            <a:ext cx="7775575" cy="297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2 İçerik Yer Tutucusu">
            <a:extLst>
              <a:ext uri="{FF2B5EF4-FFF2-40B4-BE49-F238E27FC236}">
                <a16:creationId xmlns:a16="http://schemas.microsoft.com/office/drawing/2014/main" id="{5A10BB0C-075C-494A-8D65-B0DE3BC8D496}"/>
              </a:ext>
            </a:extLst>
          </p:cNvPr>
          <p:cNvSpPr>
            <a:spLocks noGrp="1"/>
          </p:cNvSpPr>
          <p:nvPr>
            <p:ph idx="1"/>
          </p:nvPr>
        </p:nvSpPr>
        <p:spPr>
          <a:xfrm>
            <a:off x="468313" y="981075"/>
            <a:ext cx="8229600" cy="4389438"/>
          </a:xfrm>
        </p:spPr>
        <p:txBody>
          <a:bodyPr/>
          <a:lstStyle/>
          <a:p>
            <a:pPr>
              <a:buFont typeface="Arial" panose="020B0604020202020204" pitchFamily="34" charset="0"/>
              <a:buChar char="•"/>
            </a:pPr>
            <a:r>
              <a:rPr lang="tr-TR" altLang="en-US" b="1">
                <a:ea typeface="ＭＳ Ｐゴシック" panose="020B0600070205080204" pitchFamily="34" charset="-128"/>
              </a:rPr>
              <a:t>4</a:t>
            </a:r>
            <a:r>
              <a:rPr lang="tr-TR" altLang="en-US">
                <a:ea typeface="ＭＳ Ｐゴシック" panose="020B0600070205080204" pitchFamily="34" charset="-128"/>
              </a:rPr>
              <a:t>. Çocuğun mizacıda saldırgan davranışlar geliştirmesinde rol oynar. Aşırı hareketli ve öfke nöbetleri olan çocuklar daha sakin olan çocuklara oranla daha fazla saldırgan tutumlar geliştireceklerdir. Bu etkenin diğerlerine göre daha düşük olduğu gözlenmiştir.</a:t>
            </a:r>
          </a:p>
          <a:p>
            <a:pPr>
              <a:buFont typeface="Wingdings 2" panose="05020102010507070707" pitchFamily="18" charset="2"/>
              <a:buNone/>
            </a:pPr>
            <a:endParaRPr lang="tr-TR" altLang="en-US" i="1">
              <a:solidFill>
                <a:srgbClr val="0B5395"/>
              </a:solidFill>
              <a:ea typeface="ＭＳ Ｐゴシック" panose="020B0600070205080204" pitchFamily="34" charset="-128"/>
            </a:endParaRPr>
          </a:p>
          <a:p>
            <a:pPr>
              <a:buFont typeface="Wingdings 2" panose="05020102010507070707" pitchFamily="18" charset="2"/>
              <a:buNone/>
            </a:pPr>
            <a:endParaRPr lang="tr-TR" altLang="en-US" i="1">
              <a:solidFill>
                <a:srgbClr val="0B5395"/>
              </a:solidFill>
              <a:ea typeface="ＭＳ Ｐゴシック" panose="020B0600070205080204" pitchFamily="34" charset="-128"/>
            </a:endParaRPr>
          </a:p>
          <a:p>
            <a:pPr>
              <a:buFont typeface="Wingdings 2" panose="05020102010507070707" pitchFamily="18" charset="2"/>
              <a:buNone/>
            </a:pPr>
            <a:endParaRPr lang="tr-TR" altLang="en-US" i="1">
              <a:solidFill>
                <a:srgbClr val="0B5395"/>
              </a:solidFill>
              <a:ea typeface="ＭＳ Ｐゴシック" panose="020B0600070205080204" pitchFamily="34" charset="-128"/>
            </a:endParaRPr>
          </a:p>
          <a:p>
            <a:pPr>
              <a:buFont typeface="Wingdings 2" panose="05020102010507070707" pitchFamily="18" charset="2"/>
              <a:buNone/>
            </a:pPr>
            <a:endParaRPr lang="tr-TR" altLang="en-US" i="1">
              <a:solidFill>
                <a:srgbClr val="0B5395"/>
              </a:solidFill>
              <a:ea typeface="ＭＳ Ｐゴシック" panose="020B0600070205080204" pitchFamily="34" charset="-128"/>
            </a:endParaRPr>
          </a:p>
          <a:p>
            <a:pPr>
              <a:buFont typeface="Wingdings 2" panose="05020102010507070707" pitchFamily="18" charset="2"/>
              <a:buNone/>
            </a:pPr>
            <a:endParaRPr lang="tr-TR" altLang="en-US">
              <a:ea typeface="ＭＳ Ｐゴシック" panose="020B0600070205080204" pitchFamily="34" charset="-128"/>
            </a:endParaRPr>
          </a:p>
          <a:p>
            <a:endParaRPr lang="tr-TR" altLang="en-US">
              <a:ea typeface="ＭＳ Ｐゴシック" panose="020B0600070205080204" pitchFamily="34" charset="-128"/>
            </a:endParaRPr>
          </a:p>
        </p:txBody>
      </p:sp>
      <p:sp>
        <p:nvSpPr>
          <p:cNvPr id="59394" name="3 Slayt Numarası Yer Tutucusu">
            <a:extLst>
              <a:ext uri="{FF2B5EF4-FFF2-40B4-BE49-F238E27FC236}">
                <a16:creationId xmlns:a16="http://schemas.microsoft.com/office/drawing/2014/main" id="{95722093-4063-4311-9C4E-EC75FD19674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17B2425-5F34-4691-9380-B6AC30E76B83}" type="slidenum">
              <a:rPr lang="tr-TR" altLang="en-US" sz="1200">
                <a:solidFill>
                  <a:srgbClr val="045C75"/>
                </a:solidFill>
              </a:rPr>
              <a:pPr eaLnBrk="1" hangingPunct="1"/>
              <a:t>41</a:t>
            </a:fld>
            <a:endParaRPr lang="tr-TR" altLang="en-US" sz="1200">
              <a:solidFill>
                <a:srgbClr val="045C75"/>
              </a:solidFill>
            </a:endParaRPr>
          </a:p>
        </p:txBody>
      </p:sp>
      <p:pic>
        <p:nvPicPr>
          <p:cNvPr id="59395" name="Picture 2" descr="http://t3.gstatic.com/images?q=tbn:ANd9GcT0ISy4MTDJi-c2HZNJjRH3GotQa5_KPk3ueDnw7w1ymJKhiuhW">
            <a:extLst>
              <a:ext uri="{FF2B5EF4-FFF2-40B4-BE49-F238E27FC236}">
                <a16:creationId xmlns:a16="http://schemas.microsoft.com/office/drawing/2014/main" id="{2D69EC1A-2253-4AA1-BBE0-BAA36FB7F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3429000"/>
            <a:ext cx="6624638"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6A36F50-B988-4C6F-8303-723ECE71B118}"/>
              </a:ext>
            </a:extLst>
          </p:cNvPr>
          <p:cNvSpPr>
            <a:spLocks noGrp="1"/>
          </p:cNvSpPr>
          <p:nvPr>
            <p:ph type="title"/>
          </p:nvPr>
        </p:nvSpPr>
        <p:spPr/>
        <p:txBody>
          <a:bodyPr>
            <a:normAutofit/>
          </a:bodyPr>
          <a:lstStyle/>
          <a:p>
            <a:pPr algn="ctr" eaLnBrk="1" hangingPunct="1"/>
            <a:r>
              <a:rPr lang="tr-TR" altLang="en-US" sz="4100" b="1">
                <a:ea typeface="ＭＳ Ｐゴシック" panose="020B0600070205080204" pitchFamily="34" charset="-128"/>
              </a:rPr>
              <a:t>OKULA AİT NEDENLER:</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60418" name="2 İçerik Yer Tutucusu">
            <a:extLst>
              <a:ext uri="{FF2B5EF4-FFF2-40B4-BE49-F238E27FC236}">
                <a16:creationId xmlns:a16="http://schemas.microsoft.com/office/drawing/2014/main" id="{5E2F4E7F-4657-4BC1-AA0C-D3F7ADC83237}"/>
              </a:ext>
            </a:extLst>
          </p:cNvPr>
          <p:cNvSpPr>
            <a:spLocks noGrp="1"/>
          </p:cNvSpPr>
          <p:nvPr>
            <p:ph idx="1"/>
          </p:nvPr>
        </p:nvSpPr>
        <p:spPr/>
        <p:txBody>
          <a:bodyPr/>
          <a:lstStyle/>
          <a:p>
            <a:pPr eaLnBrk="1" hangingPunct="1">
              <a:buFont typeface="Wingdings" panose="05000000000000000000" pitchFamily="2" charset="2"/>
              <a:buChar char=""/>
            </a:pPr>
            <a:r>
              <a:rPr lang="tr-TR" altLang="en-US">
                <a:ea typeface="ＭＳ Ｐゴシック" panose="020B0600070205080204" pitchFamily="34" charset="-128"/>
              </a:rPr>
              <a:t>Müdür, müdür yardımcıları ve öğretmenlerin </a:t>
            </a:r>
            <a:r>
              <a:rPr lang="tr-TR" altLang="en-US">
                <a:solidFill>
                  <a:srgbClr val="FF0000"/>
                </a:solidFill>
                <a:ea typeface="ＭＳ Ｐゴシック" panose="020B0600070205080204" pitchFamily="34" charset="-128"/>
              </a:rPr>
              <a:t>yetersiz denetimleri </a:t>
            </a:r>
            <a:r>
              <a:rPr lang="tr-TR" altLang="en-US">
                <a:ea typeface="ＭＳ Ｐゴシック" panose="020B0600070205080204" pitchFamily="34" charset="-128"/>
              </a:rPr>
              <a:t>nedeniyle okullarda zorbalık eylemleri artmaktadır. Okulun </a:t>
            </a:r>
            <a:r>
              <a:rPr lang="tr-TR" altLang="en-US">
                <a:solidFill>
                  <a:srgbClr val="FF0000"/>
                </a:solidFill>
                <a:ea typeface="ＭＳ Ｐゴシック" panose="020B0600070205080204" pitchFamily="34" charset="-128"/>
              </a:rPr>
              <a:t>sosyal ortamının, genel havasının bütün öğrencilere karşı sıcak ve kabul edici olmaması </a:t>
            </a:r>
            <a:r>
              <a:rPr lang="tr-TR" altLang="en-US">
                <a:ea typeface="ＭＳ Ｐゴシック" panose="020B0600070205080204" pitchFamily="34" charset="-128"/>
              </a:rPr>
              <a:t>da şiddet eylemlerini arttırmaktadır.</a:t>
            </a:r>
          </a:p>
          <a:p>
            <a:pPr eaLnBrk="1" hangingPunct="1">
              <a:buFont typeface="Wingdings" panose="05000000000000000000" pitchFamily="2" charset="2"/>
              <a:buNone/>
            </a:pPr>
            <a:r>
              <a:rPr lang="tr-TR" altLang="en-US" i="1">
                <a:solidFill>
                  <a:srgbClr val="0B5395"/>
                </a:solidFill>
                <a:ea typeface="ＭＳ Ｐゴシック" panose="020B0600070205080204" pitchFamily="34" charset="-128"/>
              </a:rPr>
              <a:t>	</a:t>
            </a:r>
          </a:p>
        </p:txBody>
      </p:sp>
      <p:sp>
        <p:nvSpPr>
          <p:cNvPr id="60419" name="3 Slayt Numarası Yer Tutucusu">
            <a:extLst>
              <a:ext uri="{FF2B5EF4-FFF2-40B4-BE49-F238E27FC236}">
                <a16:creationId xmlns:a16="http://schemas.microsoft.com/office/drawing/2014/main" id="{C2FD3AAF-5E67-4867-A036-9C5B0543F5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68FDDCA-77A4-4A38-8317-1CC516362F19}" type="slidenum">
              <a:rPr lang="tr-TR" altLang="en-US" sz="1200">
                <a:solidFill>
                  <a:srgbClr val="045C75"/>
                </a:solidFill>
              </a:rPr>
              <a:pPr eaLnBrk="1" hangingPunct="1"/>
              <a:t>42</a:t>
            </a:fld>
            <a:endParaRPr lang="tr-TR" altLang="en-US" sz="1200">
              <a:solidFill>
                <a:srgbClr val="045C75"/>
              </a:solidFill>
            </a:endParaRPr>
          </a:p>
        </p:txBody>
      </p:sp>
    </p:spTree>
  </p:cSld>
  <p:clrMapOvr>
    <a:masterClrMapping/>
  </p:clrMapOvr>
  <p:transition spd="med">
    <p:blinds/>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E3F4F89-A94F-42F2-B2E1-69E87F699297}"/>
              </a:ext>
            </a:extLst>
          </p:cNvPr>
          <p:cNvSpPr>
            <a:spLocks noGrp="1"/>
          </p:cNvSpPr>
          <p:nvPr>
            <p:ph type="title"/>
          </p:nvPr>
        </p:nvSpPr>
        <p:spPr/>
        <p:txBody>
          <a:bodyPr>
            <a:normAutofit/>
          </a:bodyPr>
          <a:lstStyle/>
          <a:p>
            <a:pPr algn="ctr" eaLnBrk="1" hangingPunct="1"/>
            <a:r>
              <a:rPr lang="tr-TR" altLang="en-US" sz="4100" b="1">
                <a:ea typeface="ＭＳ Ｐゴシック" panose="020B0600070205080204" pitchFamily="34" charset="-128"/>
              </a:rPr>
              <a:t>ZORBALIK VE CİNSİYET</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61442" name="2 İçerik Yer Tutucusu">
            <a:extLst>
              <a:ext uri="{FF2B5EF4-FFF2-40B4-BE49-F238E27FC236}">
                <a16:creationId xmlns:a16="http://schemas.microsoft.com/office/drawing/2014/main" id="{70D63298-E5B0-4175-A4B0-8177857E9F64}"/>
              </a:ext>
            </a:extLst>
          </p:cNvPr>
          <p:cNvSpPr>
            <a:spLocks noGrp="1"/>
          </p:cNvSpPr>
          <p:nvPr>
            <p:ph idx="1"/>
          </p:nvPr>
        </p:nvSpPr>
        <p:spPr>
          <a:xfrm>
            <a:off x="457200" y="981075"/>
            <a:ext cx="8229600" cy="5145088"/>
          </a:xfrm>
        </p:spPr>
        <p:txBody>
          <a:bodyPr/>
          <a:lstStyle/>
          <a:p>
            <a:pPr eaLnBrk="1" hangingPunct="1">
              <a:buFont typeface="Wingdings" panose="05000000000000000000" pitchFamily="2"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Zorbalığı yapan ve zorbalığa uğrayan öğrencilerin büyük bir bölümünü </a:t>
            </a:r>
            <a:r>
              <a:rPr lang="tr-TR" altLang="en-US" b="1" i="1">
                <a:ea typeface="ＭＳ Ｐゴシック" panose="020B0600070205080204" pitchFamily="34" charset="-128"/>
              </a:rPr>
              <a:t>erkek çocukları </a:t>
            </a:r>
            <a:r>
              <a:rPr lang="tr-TR" altLang="en-US">
                <a:ea typeface="ＭＳ Ｐゴシック" panose="020B0600070205080204" pitchFamily="34" charset="-128"/>
              </a:rPr>
              <a:t>oluşturmaktadır. Erkek öğrenciler diğer erkek öğrenciler tarafından genellikle dövülme, itilme, tekmelenme gibi </a:t>
            </a:r>
            <a:r>
              <a:rPr lang="tr-TR" altLang="en-US" b="1" i="1">
                <a:ea typeface="ＭＳ Ｐゴシック" panose="020B0600070205080204" pitchFamily="34" charset="-128"/>
              </a:rPr>
              <a:t>fiziksel zorbalığa </a:t>
            </a:r>
            <a:r>
              <a:rPr lang="tr-TR" altLang="en-US">
                <a:ea typeface="ＭＳ Ｐゴシック" panose="020B0600070205080204" pitchFamily="34" charset="-128"/>
              </a:rPr>
              <a:t>maruz kalmaktadırlar. </a:t>
            </a:r>
          </a:p>
          <a:p>
            <a:pPr eaLnBrk="1" hangingPunct="1"/>
            <a:endParaRPr lang="tr-TR" altLang="en-US" b="1" i="1">
              <a:ea typeface="ＭＳ Ｐゴシック" panose="020B0600070205080204" pitchFamily="34" charset="-128"/>
            </a:endParaRPr>
          </a:p>
          <a:p>
            <a:pPr eaLnBrk="1" hangingPunct="1"/>
            <a:r>
              <a:rPr lang="tr-TR" altLang="en-US" b="1" i="1">
                <a:ea typeface="ＭＳ Ｐゴシック" panose="020B0600070205080204" pitchFamily="34" charset="-128"/>
              </a:rPr>
              <a:t>Kız öğrenciler </a:t>
            </a:r>
            <a:r>
              <a:rPr lang="tr-TR" altLang="en-US">
                <a:ea typeface="ＭＳ Ｐゴシック" panose="020B0600070205080204" pitchFamily="34" charset="-128"/>
              </a:rPr>
              <a:t>ise hem erkek hem de kız öğrenciler tarafından isim takma, dalga geçme, alay etme,söylenti çıkarma gibi </a:t>
            </a:r>
            <a:r>
              <a:rPr lang="tr-TR" altLang="en-US" b="1" i="1">
                <a:ea typeface="ＭＳ Ｐゴシック" panose="020B0600070205080204" pitchFamily="34" charset="-128"/>
              </a:rPr>
              <a:t>sözel zorbalığa</a:t>
            </a:r>
            <a:r>
              <a:rPr lang="tr-TR" altLang="en-US">
                <a:ea typeface="ＭＳ Ｐゴシック" panose="020B0600070205080204" pitchFamily="34" charset="-128"/>
              </a:rPr>
              <a:t> maruz kalmaktadırlar ve sosyal olarak dışlanmaktadırlar.</a:t>
            </a: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p:txBody>
      </p:sp>
      <p:sp>
        <p:nvSpPr>
          <p:cNvPr id="61443" name="3 Slayt Numarası Yer Tutucusu">
            <a:extLst>
              <a:ext uri="{FF2B5EF4-FFF2-40B4-BE49-F238E27FC236}">
                <a16:creationId xmlns:a16="http://schemas.microsoft.com/office/drawing/2014/main" id="{54C2F5E9-FA2E-4EBF-B8A5-D02D54E028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86B832E-900B-4224-955E-51B4CD86265B}" type="slidenum">
              <a:rPr lang="tr-TR" altLang="en-US" sz="1200">
                <a:solidFill>
                  <a:srgbClr val="045C75"/>
                </a:solidFill>
              </a:rPr>
              <a:pPr eaLnBrk="1" hangingPunct="1"/>
              <a:t>43</a:t>
            </a:fld>
            <a:endParaRPr lang="tr-TR" altLang="en-US" sz="1200">
              <a:solidFill>
                <a:srgbClr val="045C75"/>
              </a:solidFill>
            </a:endParaRPr>
          </a:p>
        </p:txBody>
      </p:sp>
    </p:spTree>
  </p:cSld>
  <p:clrMapOvr>
    <a:masterClrMapping/>
  </p:clrMapOvr>
  <p:transition spd="med">
    <p:pull dir="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35D3BE1-0AC5-4F2E-8942-3327AB72D125}"/>
              </a:ext>
            </a:extLst>
          </p:cNvPr>
          <p:cNvSpPr>
            <a:spLocks noGrp="1"/>
          </p:cNvSpPr>
          <p:nvPr>
            <p:ph type="title"/>
          </p:nvPr>
        </p:nvSpPr>
        <p:spPr/>
        <p:txBody>
          <a:bodyPr>
            <a:normAutofit/>
          </a:bodyPr>
          <a:lstStyle/>
          <a:p>
            <a:pPr algn="ctr" eaLnBrk="1" hangingPunct="1"/>
            <a:r>
              <a:rPr lang="tr-TR" altLang="en-US" sz="4100" b="1">
                <a:ea typeface="ＭＳ Ｐゴシック" panose="020B0600070205080204" pitchFamily="34" charset="-128"/>
              </a:rPr>
              <a:t>ZORBALIK VE YAŞ</a:t>
            </a:r>
            <a:br>
              <a:rPr lang="tr-TR" altLang="en-US" sz="4100">
                <a:ea typeface="ＭＳ Ｐゴシック" panose="020B0600070205080204" pitchFamily="34" charset="-128"/>
              </a:rPr>
            </a:br>
            <a:endParaRPr lang="tr-TR" altLang="en-US" sz="4100">
              <a:ea typeface="ＭＳ Ｐゴシック" panose="020B0600070205080204" pitchFamily="34" charset="-128"/>
            </a:endParaRPr>
          </a:p>
        </p:txBody>
      </p:sp>
      <p:sp>
        <p:nvSpPr>
          <p:cNvPr id="62466" name="2 İçerik Yer Tutucusu">
            <a:extLst>
              <a:ext uri="{FF2B5EF4-FFF2-40B4-BE49-F238E27FC236}">
                <a16:creationId xmlns:a16="http://schemas.microsoft.com/office/drawing/2014/main" id="{DC2E1A95-56E9-4F51-B625-7B7475EAFFB2}"/>
              </a:ext>
            </a:extLst>
          </p:cNvPr>
          <p:cNvSpPr>
            <a:spLocks noGrp="1"/>
          </p:cNvSpPr>
          <p:nvPr>
            <p:ph idx="1"/>
          </p:nvPr>
        </p:nvSpPr>
        <p:spPr>
          <a:xfrm>
            <a:off x="457200" y="1773238"/>
            <a:ext cx="8229600" cy="4389437"/>
          </a:xfrm>
        </p:spPr>
        <p:txBody>
          <a:bodyPr/>
          <a:lstStyle/>
          <a:p>
            <a:pPr eaLnBrk="1" hangingPunct="1"/>
            <a:r>
              <a:rPr lang="tr-TR" altLang="en-US" b="1" i="1">
                <a:ea typeface="ＭＳ Ｐゴシック" panose="020B0600070205080204" pitchFamily="34" charset="-128"/>
              </a:rPr>
              <a:t>Yaş ilerledikçe zorbalığa uğrayan öğrenci sayısında bir düşüş olmakta </a:t>
            </a:r>
            <a:r>
              <a:rPr lang="tr-TR" altLang="en-US" b="1" i="1">
                <a:solidFill>
                  <a:srgbClr val="C00000"/>
                </a:solidFill>
                <a:ea typeface="ＭＳ Ｐゴシック" panose="020B0600070205080204" pitchFamily="34" charset="-128"/>
              </a:rPr>
              <a:t>zorba sayısında bir artış olmaktadır. </a:t>
            </a:r>
          </a:p>
          <a:p>
            <a:pPr eaLnBrk="1" hangingPunct="1"/>
            <a:endParaRPr lang="tr-TR" altLang="en-US" b="1" i="1">
              <a:solidFill>
                <a:srgbClr val="C00000"/>
              </a:solidFill>
              <a:ea typeface="ＭＳ Ｐゴシック" panose="020B0600070205080204" pitchFamily="34" charset="-128"/>
            </a:endParaRPr>
          </a:p>
          <a:p>
            <a:pPr eaLnBrk="1" hangingPunct="1"/>
            <a:endParaRPr lang="tr-TR" altLang="en-US" b="1" i="1">
              <a:solidFill>
                <a:srgbClr val="C00000"/>
              </a:solidFill>
              <a:ea typeface="ＭＳ Ｐゴシック" panose="020B0600070205080204" pitchFamily="34" charset="-128"/>
            </a:endParaRPr>
          </a:p>
          <a:p>
            <a:pPr eaLnBrk="1" hangingPunct="1"/>
            <a:r>
              <a:rPr lang="tr-TR" altLang="en-US">
                <a:ea typeface="ＭＳ Ｐゴシック" panose="020B0600070205080204" pitchFamily="34" charset="-128"/>
              </a:rPr>
              <a:t>Küçük sınıflarda fiziksel zorbalık yaygınken büyük sınıflarda daha çok sözel ve psikolojik zorbalık görülmektedir.</a:t>
            </a: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p:txBody>
      </p:sp>
      <p:sp>
        <p:nvSpPr>
          <p:cNvPr id="62467" name="3 Slayt Numarası Yer Tutucusu">
            <a:extLst>
              <a:ext uri="{FF2B5EF4-FFF2-40B4-BE49-F238E27FC236}">
                <a16:creationId xmlns:a16="http://schemas.microsoft.com/office/drawing/2014/main" id="{6D363AD1-5D70-45C9-95A8-478F27A516E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B089927-BB9B-4182-A6D2-85255A322C31}" type="slidenum">
              <a:rPr lang="tr-TR" altLang="en-US" sz="1200">
                <a:solidFill>
                  <a:srgbClr val="045C75"/>
                </a:solidFill>
              </a:rPr>
              <a:pPr eaLnBrk="1" hangingPunct="1"/>
              <a:t>44</a:t>
            </a:fld>
            <a:endParaRPr lang="tr-TR" altLang="en-US" sz="1200">
              <a:solidFill>
                <a:srgbClr val="045C75"/>
              </a:solidFill>
            </a:endParaRPr>
          </a:p>
        </p:txBody>
      </p:sp>
    </p:spTree>
  </p:cSld>
  <p:clrMapOvr>
    <a:masterClrMapping/>
  </p:clrMapOvr>
  <p:transition spd="med">
    <p:cover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2 İçerik Yer Tutucusu">
            <a:extLst>
              <a:ext uri="{FF2B5EF4-FFF2-40B4-BE49-F238E27FC236}">
                <a16:creationId xmlns:a16="http://schemas.microsoft.com/office/drawing/2014/main" id="{229C778C-AF20-4F42-B59D-86C720CD5F45}"/>
              </a:ext>
            </a:extLst>
          </p:cNvPr>
          <p:cNvSpPr>
            <a:spLocks noGrp="1"/>
          </p:cNvSpPr>
          <p:nvPr>
            <p:ph idx="1"/>
          </p:nvPr>
        </p:nvSpPr>
        <p:spPr>
          <a:xfrm>
            <a:off x="323850" y="765175"/>
            <a:ext cx="8229600" cy="5256213"/>
          </a:xfrm>
        </p:spPr>
        <p:txBody>
          <a:bodyPr/>
          <a:lstStyle/>
          <a:p>
            <a:pPr algn="ctr" eaLnBrk="1" hangingPunct="1">
              <a:buFont typeface="Wingdings 2" panose="05020102010507070707" pitchFamily="18" charset="2"/>
              <a:buNone/>
            </a:pPr>
            <a:r>
              <a:rPr lang="tr-TR" altLang="en-US" b="1">
                <a:ea typeface="ＭＳ Ｐゴシック" panose="020B0600070205080204" pitchFamily="34" charset="-128"/>
              </a:rPr>
              <a:t>		</a:t>
            </a:r>
            <a:r>
              <a:rPr lang="tr-TR" altLang="en-US" sz="3200" b="1">
                <a:ea typeface="ＭＳ Ｐゴシック" panose="020B0600070205080204" pitchFamily="34" charset="-128"/>
              </a:rPr>
              <a:t>ZORBALIĞIN YOL AÇTIĞI SORUNLAR</a:t>
            </a:r>
            <a:endParaRPr lang="tr-TR" altLang="en-US" sz="3200" b="1">
              <a:latin typeface="Arial" panose="020B0604020202020204" pitchFamily="34" charset="0"/>
              <a:ea typeface="ＭＳ Ｐゴシック" panose="020B0600070205080204" pitchFamily="34" charset="-128"/>
            </a:endParaRPr>
          </a:p>
          <a:p>
            <a:pPr eaLnBrk="1" hangingPunct="1">
              <a:buFont typeface="Wingdings 2" panose="05020102010507070707" pitchFamily="18" charset="2"/>
              <a:buNone/>
            </a:pPr>
            <a:endParaRPr lang="tr-TR" altLang="en-US" sz="3200">
              <a:latin typeface="Arial" panose="020B0604020202020204" pitchFamily="34" charset="0"/>
              <a:ea typeface="ＭＳ Ｐゴシック" panose="020B0600070205080204" pitchFamily="34" charset="-128"/>
            </a:endParaRPr>
          </a:p>
          <a:p>
            <a:pPr lvl="1" eaLnBrk="1" hangingPunct="1"/>
            <a:r>
              <a:rPr lang="tr-TR" altLang="en-US" sz="3200">
                <a:ea typeface="ＭＳ Ｐゴシック" panose="020B0600070205080204" pitchFamily="34" charset="-128"/>
              </a:rPr>
              <a:t> Ruhsal sorunlar</a:t>
            </a:r>
          </a:p>
          <a:p>
            <a:pPr lvl="1" eaLnBrk="1" hangingPunct="1">
              <a:buFont typeface="Wingdings 2" panose="05020102010507070707" pitchFamily="18" charset="2"/>
              <a:buNone/>
            </a:pPr>
            <a:endParaRPr lang="tr-TR" altLang="en-US" sz="3200">
              <a:ea typeface="ＭＳ Ｐゴシック" panose="020B0600070205080204" pitchFamily="34" charset="-128"/>
            </a:endParaRPr>
          </a:p>
          <a:p>
            <a:pPr lvl="1" eaLnBrk="1" hangingPunct="1"/>
            <a:r>
              <a:rPr lang="tr-TR" altLang="en-US" sz="3200">
                <a:ea typeface="ＭＳ Ｐゴシック" panose="020B0600070205080204" pitchFamily="34" charset="-128"/>
              </a:rPr>
              <a:t> Akademik sorunlar</a:t>
            </a:r>
          </a:p>
          <a:p>
            <a:pPr lvl="1" eaLnBrk="1" hangingPunct="1">
              <a:buFont typeface="Wingdings 2" panose="05020102010507070707" pitchFamily="18" charset="2"/>
              <a:buNone/>
            </a:pPr>
            <a:endParaRPr lang="tr-TR" altLang="en-US" sz="3200">
              <a:ea typeface="ＭＳ Ｐゴシック" panose="020B0600070205080204" pitchFamily="34" charset="-128"/>
            </a:endParaRPr>
          </a:p>
          <a:p>
            <a:pPr lvl="1" eaLnBrk="1" hangingPunct="1"/>
            <a:r>
              <a:rPr lang="tr-TR" altLang="en-US" sz="3200">
                <a:ea typeface="ＭＳ Ｐゴシック" panose="020B0600070205080204" pitchFamily="34" charset="-128"/>
              </a:rPr>
              <a:t>Sosyal beceri sorunları</a:t>
            </a:r>
          </a:p>
          <a:p>
            <a:pPr lvl="1" eaLnBrk="1" hangingPunct="1"/>
            <a:endParaRPr lang="tr-TR" altLang="en-US">
              <a:ea typeface="ＭＳ Ｐゴシック" panose="020B0600070205080204" pitchFamily="34" charset="-128"/>
            </a:endParaRPr>
          </a:p>
          <a:p>
            <a:pPr lvl="1" eaLnBrk="1" hangingPunct="1">
              <a:buFont typeface="Wingdings 2" panose="05020102010507070707" pitchFamily="18" charset="2"/>
              <a:buNone/>
            </a:pPr>
            <a:endParaRPr lang="tr-TR" altLang="en-US">
              <a:ea typeface="ＭＳ Ｐゴシック" panose="020B0600070205080204" pitchFamily="34" charset="-128"/>
            </a:endParaRPr>
          </a:p>
          <a:p>
            <a:pPr lvl="1" eaLnBrk="1" hangingPunct="1"/>
            <a:endParaRPr lang="tr-TR" altLang="en-US">
              <a:ea typeface="ＭＳ Ｐゴシック" panose="020B0600070205080204" pitchFamily="34" charset="-128"/>
            </a:endParaRPr>
          </a:p>
          <a:p>
            <a:pPr lvl="1" eaLnBrk="1" hangingPunct="1"/>
            <a:endParaRPr lang="tr-TR" altLang="en-US">
              <a:ea typeface="ＭＳ Ｐゴシック" panose="020B0600070205080204" pitchFamily="34" charset="-128"/>
            </a:endParaRPr>
          </a:p>
          <a:p>
            <a:pPr lvl="1" eaLnBrk="1" hangingPunct="1"/>
            <a:endParaRPr lang="tr-TR" altLang="en-US">
              <a:ea typeface="ＭＳ Ｐゴシック" panose="020B0600070205080204" pitchFamily="34" charset="-128"/>
            </a:endParaRPr>
          </a:p>
          <a:p>
            <a:pPr lvl="1" eaLnBrk="1" hangingPunct="1"/>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p:txBody>
      </p:sp>
      <p:sp>
        <p:nvSpPr>
          <p:cNvPr id="63490" name="3 Slayt Numarası Yer Tutucusu">
            <a:extLst>
              <a:ext uri="{FF2B5EF4-FFF2-40B4-BE49-F238E27FC236}">
                <a16:creationId xmlns:a16="http://schemas.microsoft.com/office/drawing/2014/main" id="{CAD44927-670A-4F2E-A2A4-2ED72B1F78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85C8404-BABD-4476-9999-209349D0718F}" type="slidenum">
              <a:rPr lang="tr-TR" altLang="en-US" sz="1200">
                <a:solidFill>
                  <a:srgbClr val="045C75"/>
                </a:solidFill>
              </a:rPr>
              <a:pPr eaLnBrk="1" hangingPunct="1"/>
              <a:t>45</a:t>
            </a:fld>
            <a:endParaRPr lang="tr-TR" altLang="en-US" sz="1200">
              <a:solidFill>
                <a:srgbClr val="045C75"/>
              </a:solidFill>
            </a:endParaRPr>
          </a:p>
        </p:txBody>
      </p:sp>
    </p:spTree>
  </p:cSld>
  <p:clrMapOvr>
    <a:masterClrMapping/>
  </p:clrMapOvr>
  <p:transition spd="med">
    <p:wheel spokes="3"/>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Başlık">
            <a:extLst>
              <a:ext uri="{FF2B5EF4-FFF2-40B4-BE49-F238E27FC236}">
                <a16:creationId xmlns:a16="http://schemas.microsoft.com/office/drawing/2014/main" id="{B26170E3-F887-4D0D-9314-7B691A9F8621}"/>
              </a:ext>
            </a:extLst>
          </p:cNvPr>
          <p:cNvSpPr>
            <a:spLocks noGrp="1"/>
          </p:cNvSpPr>
          <p:nvPr>
            <p:ph type="title"/>
          </p:nvPr>
        </p:nvSpPr>
        <p:spPr>
          <a:xfrm>
            <a:off x="250825" y="260350"/>
            <a:ext cx="8686800" cy="1143000"/>
          </a:xfrm>
        </p:spPr>
        <p:txBody>
          <a:bodyPr/>
          <a:lstStyle/>
          <a:p>
            <a:pPr algn="ctr" eaLnBrk="1" hangingPunct="1"/>
            <a:r>
              <a:rPr lang="tr-TR" altLang="en-US" sz="4000" b="1">
                <a:ea typeface="ＭＳ Ｐゴシック" panose="020B0600070205080204" pitchFamily="34" charset="-128"/>
              </a:rPr>
              <a:t>Zorbalığın Yol Açtığı Ruhsal Sorunlar</a:t>
            </a:r>
            <a:endParaRPr lang="tr-TR" altLang="en-US" sz="4000">
              <a:ea typeface="ＭＳ Ｐゴシック" panose="020B0600070205080204" pitchFamily="34" charset="-128"/>
            </a:endParaRPr>
          </a:p>
        </p:txBody>
      </p:sp>
      <p:sp>
        <p:nvSpPr>
          <p:cNvPr id="64514" name="2 İçerik Yer Tutucusu">
            <a:extLst>
              <a:ext uri="{FF2B5EF4-FFF2-40B4-BE49-F238E27FC236}">
                <a16:creationId xmlns:a16="http://schemas.microsoft.com/office/drawing/2014/main" id="{10291EC0-F2F3-4AE8-9DF8-251748D6160A}"/>
              </a:ext>
            </a:extLst>
          </p:cNvPr>
          <p:cNvSpPr>
            <a:spLocks noGrp="1"/>
          </p:cNvSpPr>
          <p:nvPr>
            <p:ph idx="1"/>
          </p:nvPr>
        </p:nvSpPr>
        <p:spPr>
          <a:xfrm>
            <a:off x="468313" y="1268413"/>
            <a:ext cx="8229600" cy="4389437"/>
          </a:xfrm>
        </p:spPr>
        <p:txBody>
          <a:bodyPr/>
          <a:lstStyle/>
          <a:p>
            <a:pPr eaLnBrk="1" hangingPunct="1"/>
            <a:r>
              <a:rPr lang="tr-TR" altLang="en-US">
                <a:ea typeface="ＭＳ Ｐゴシック" panose="020B0600070205080204" pitchFamily="34" charset="-128"/>
              </a:rPr>
              <a:t>Var olan sorunların daha çok artması</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Uyku sorunları</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Geceleri altını ıslatma</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Depresyon</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Okul fobisi</a:t>
            </a:r>
            <a:endParaRPr lang="tr-TR" altLang="en-US" sz="1800">
              <a:latin typeface="Arial" panose="020B0604020202020204" pitchFamily="34" charset="0"/>
              <a:ea typeface="ＭＳ Ｐゴシック" panose="020B0600070205080204" pitchFamily="34" charset="-128"/>
            </a:endParaRPr>
          </a:p>
          <a:p>
            <a:pPr eaLnBrk="1" hangingPunct="1">
              <a:buFont typeface="Wingdings 2" panose="05020102010507070707" pitchFamily="18" charset="2"/>
              <a:buNone/>
            </a:pPr>
            <a:endParaRPr lang="tr-TR" altLang="en-US">
              <a:latin typeface="Arial" panose="020B0604020202020204" pitchFamily="34" charset="0"/>
              <a:ea typeface="ＭＳ Ｐゴシック" panose="020B0600070205080204" pitchFamily="34" charset="-128"/>
            </a:endParaRPr>
          </a:p>
          <a:p>
            <a:pPr eaLnBrk="1" hangingPunct="1"/>
            <a:r>
              <a:rPr lang="tr-TR" altLang="en-US">
                <a:ea typeface="ＭＳ Ｐゴシック" panose="020B0600070205080204" pitchFamily="34" charset="-128"/>
              </a:rPr>
              <a:t> İntihar düşünceleri ve girişimi</a:t>
            </a:r>
          </a:p>
          <a:p>
            <a:pPr eaLnBrk="1" hangingPunct="1"/>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i="1">
              <a:solidFill>
                <a:srgbClr val="0B5395"/>
              </a:solidFill>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p:txBody>
      </p:sp>
      <p:sp>
        <p:nvSpPr>
          <p:cNvPr id="64515" name="3 Slayt Numarası Yer Tutucusu">
            <a:extLst>
              <a:ext uri="{FF2B5EF4-FFF2-40B4-BE49-F238E27FC236}">
                <a16:creationId xmlns:a16="http://schemas.microsoft.com/office/drawing/2014/main" id="{D9789AAF-74C3-457F-B694-3456F672139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8B1ED71-C72C-45A3-A577-F8C9ADCC9814}" type="slidenum">
              <a:rPr lang="tr-TR" altLang="en-US" sz="1200">
                <a:solidFill>
                  <a:srgbClr val="045C75"/>
                </a:solidFill>
              </a:rPr>
              <a:pPr eaLnBrk="1" hangingPunct="1"/>
              <a:t>46</a:t>
            </a:fld>
            <a:endParaRPr lang="tr-TR" altLang="en-US" sz="1200">
              <a:solidFill>
                <a:srgbClr val="045C75"/>
              </a:solidFill>
            </a:endParaRPr>
          </a:p>
        </p:txBody>
      </p:sp>
    </p:spTree>
  </p:cSld>
  <p:clrMapOvr>
    <a:masterClrMapping/>
  </p:clrMapOvr>
  <p:transition spd="med">
    <p:pull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3 Slayt Numarası Yer Tutucusu">
            <a:extLst>
              <a:ext uri="{FF2B5EF4-FFF2-40B4-BE49-F238E27FC236}">
                <a16:creationId xmlns:a16="http://schemas.microsoft.com/office/drawing/2014/main" id="{B6770780-49E2-4B3A-8ADE-ECFB226560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855FCE5-E226-4027-84BB-805753665D40}" type="slidenum">
              <a:rPr lang="tr-TR" altLang="en-US" sz="1200">
                <a:solidFill>
                  <a:srgbClr val="045C75"/>
                </a:solidFill>
              </a:rPr>
              <a:pPr eaLnBrk="1" hangingPunct="1"/>
              <a:t>47</a:t>
            </a:fld>
            <a:endParaRPr lang="tr-TR" altLang="en-US" sz="1200">
              <a:solidFill>
                <a:srgbClr val="045C75"/>
              </a:solidFill>
            </a:endParaRPr>
          </a:p>
        </p:txBody>
      </p:sp>
      <p:pic>
        <p:nvPicPr>
          <p:cNvPr id="66562" name="rg_hi" descr="http://t1.gstatic.com/images?q=tbn:ANd9GcRcz9-n6mayDNoWEjsHHFS0z4Aa_X9K4GO6QbQN6La9Dl3WDMIr">
            <a:hlinkClick r:id="rId2"/>
            <a:extLst>
              <a:ext uri="{FF2B5EF4-FFF2-40B4-BE49-F238E27FC236}">
                <a16:creationId xmlns:a16="http://schemas.microsoft.com/office/drawing/2014/main" id="{C19159DA-E36F-4A0A-AEDA-F95ECF5451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0"/>
            <a:ext cx="2333625"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3" name="il_fi" descr="http://www.minikokul.com/wp-content/uploads/2011/03/alt-islatma.jpg?9d7bd4">
            <a:extLst>
              <a:ext uri="{FF2B5EF4-FFF2-40B4-BE49-F238E27FC236}">
                <a16:creationId xmlns:a16="http://schemas.microsoft.com/office/drawing/2014/main" id="{399764AB-14C4-45EC-8370-7BBE8178AE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761038"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4" name="il_fi" descr="http://www.karikaturize.com/modules/coppermine/albums/userpics/10003/babaogull.jpg">
            <a:extLst>
              <a:ext uri="{FF2B5EF4-FFF2-40B4-BE49-F238E27FC236}">
                <a16:creationId xmlns:a16="http://schemas.microsoft.com/office/drawing/2014/main" id="{267FEA46-110A-428A-A974-86B865C15A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2852738"/>
            <a:ext cx="4687888" cy="400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5" name="il_fi" descr="http://www.psikolojikdanisma.net/images/fobia.jpg">
            <a:extLst>
              <a:ext uri="{FF2B5EF4-FFF2-40B4-BE49-F238E27FC236}">
                <a16:creationId xmlns:a16="http://schemas.microsoft.com/office/drawing/2014/main" id="{7DF0D2EE-91B1-48BB-AE95-715886E398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2997200"/>
            <a:ext cx="2190750"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6" name="8 Metin kutusu">
            <a:extLst>
              <a:ext uri="{FF2B5EF4-FFF2-40B4-BE49-F238E27FC236}">
                <a16:creationId xmlns:a16="http://schemas.microsoft.com/office/drawing/2014/main" id="{E65C6891-FBCD-4A48-8BDD-C9AF862A92C0}"/>
              </a:ext>
            </a:extLst>
          </p:cNvPr>
          <p:cNvSpPr txBox="1">
            <a:spLocks noChangeArrowheads="1"/>
          </p:cNvSpPr>
          <p:nvPr/>
        </p:nvSpPr>
        <p:spPr bwMode="auto">
          <a:xfrm>
            <a:off x="971550" y="2276475"/>
            <a:ext cx="2497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a:t>ALTINI ISLATMA</a:t>
            </a:r>
          </a:p>
        </p:txBody>
      </p:sp>
      <p:sp>
        <p:nvSpPr>
          <p:cNvPr id="66567" name="9 Metin kutusu">
            <a:extLst>
              <a:ext uri="{FF2B5EF4-FFF2-40B4-BE49-F238E27FC236}">
                <a16:creationId xmlns:a16="http://schemas.microsoft.com/office/drawing/2014/main" id="{0CB4A7DA-5063-4E39-B4FA-94E4777200B5}"/>
              </a:ext>
            </a:extLst>
          </p:cNvPr>
          <p:cNvSpPr txBox="1">
            <a:spLocks noChangeArrowheads="1"/>
          </p:cNvSpPr>
          <p:nvPr/>
        </p:nvSpPr>
        <p:spPr bwMode="auto">
          <a:xfrm>
            <a:off x="5940425" y="2349500"/>
            <a:ext cx="29225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a:t>UYKU SORUNLARI</a:t>
            </a:r>
          </a:p>
        </p:txBody>
      </p:sp>
      <p:sp>
        <p:nvSpPr>
          <p:cNvPr id="66568" name="10 Metin kutusu">
            <a:extLst>
              <a:ext uri="{FF2B5EF4-FFF2-40B4-BE49-F238E27FC236}">
                <a16:creationId xmlns:a16="http://schemas.microsoft.com/office/drawing/2014/main" id="{9CBD2B1B-5CA1-4BE6-B37E-986BC8CB1545}"/>
              </a:ext>
            </a:extLst>
          </p:cNvPr>
          <p:cNvSpPr txBox="1">
            <a:spLocks noChangeArrowheads="1"/>
          </p:cNvSpPr>
          <p:nvPr/>
        </p:nvSpPr>
        <p:spPr bwMode="auto">
          <a:xfrm>
            <a:off x="1116013" y="6453188"/>
            <a:ext cx="1624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sz="1800"/>
              <a:t>OKUL FOBİSİ</a:t>
            </a:r>
          </a:p>
        </p:txBody>
      </p:sp>
      <p:sp>
        <p:nvSpPr>
          <p:cNvPr id="66569" name="11 Metin kutusu">
            <a:extLst>
              <a:ext uri="{FF2B5EF4-FFF2-40B4-BE49-F238E27FC236}">
                <a16:creationId xmlns:a16="http://schemas.microsoft.com/office/drawing/2014/main" id="{650E823D-5277-40F9-BA7B-9AB8E1518229}"/>
              </a:ext>
            </a:extLst>
          </p:cNvPr>
          <p:cNvSpPr txBox="1">
            <a:spLocks noChangeArrowheads="1"/>
          </p:cNvSpPr>
          <p:nvPr/>
        </p:nvSpPr>
        <p:spPr bwMode="auto">
          <a:xfrm>
            <a:off x="5076825" y="6488113"/>
            <a:ext cx="16335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tr-TR" altLang="en-US" sz="1800" b="1"/>
              <a:t>DEPRESYON</a:t>
            </a:r>
          </a:p>
        </p:txBody>
      </p:sp>
    </p:spTree>
  </p:cSld>
  <p:clrMapOvr>
    <a:masterClrMapping/>
  </p:clrMapOvr>
  <p:transition spd="med">
    <p:pull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3 Slayt Numarası Yer Tutucusu">
            <a:extLst>
              <a:ext uri="{FF2B5EF4-FFF2-40B4-BE49-F238E27FC236}">
                <a16:creationId xmlns:a16="http://schemas.microsoft.com/office/drawing/2014/main" id="{F841CB7F-E1AB-4867-8F86-7A43A4B7CA6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8EA9686-6903-42CE-9369-90B8041B03D0}" type="slidenum">
              <a:rPr lang="tr-TR" altLang="en-US" sz="1200">
                <a:solidFill>
                  <a:srgbClr val="045C75"/>
                </a:solidFill>
              </a:rPr>
              <a:pPr eaLnBrk="1" hangingPunct="1"/>
              <a:t>48</a:t>
            </a:fld>
            <a:endParaRPr lang="tr-TR" altLang="en-US" sz="1200">
              <a:solidFill>
                <a:srgbClr val="045C75"/>
              </a:solidFill>
            </a:endParaRPr>
          </a:p>
        </p:txBody>
      </p:sp>
      <p:sp>
        <p:nvSpPr>
          <p:cNvPr id="67586" name="1 Başlık">
            <a:extLst>
              <a:ext uri="{FF2B5EF4-FFF2-40B4-BE49-F238E27FC236}">
                <a16:creationId xmlns:a16="http://schemas.microsoft.com/office/drawing/2014/main" id="{FB755FA9-668F-4282-B2D6-9B171B7DADBB}"/>
              </a:ext>
            </a:extLst>
          </p:cNvPr>
          <p:cNvSpPr>
            <a:spLocks noGrp="1"/>
          </p:cNvSpPr>
          <p:nvPr>
            <p:ph type="title" idx="4294967295"/>
          </p:nvPr>
        </p:nvSpPr>
        <p:spPr>
          <a:xfrm>
            <a:off x="0" y="704850"/>
            <a:ext cx="8229600" cy="1143000"/>
          </a:xfrm>
        </p:spPr>
        <p:txBody>
          <a:bodyPr/>
          <a:lstStyle/>
          <a:p>
            <a:pPr algn="ctr" eaLnBrk="1" hangingPunct="1"/>
            <a:r>
              <a:rPr lang="tr-TR" altLang="en-US" sz="4000" b="1">
                <a:ea typeface="ＭＳ Ｐゴシック" panose="020B0600070205080204" pitchFamily="34" charset="-128"/>
              </a:rPr>
              <a:t>Zorbalığın Yol Açtığı Akademik Sorunlar</a:t>
            </a:r>
            <a:endParaRPr lang="tr-TR" altLang="en-US" sz="4000">
              <a:ea typeface="ＭＳ Ｐゴシック" panose="020B0600070205080204" pitchFamily="34" charset="-128"/>
            </a:endParaRPr>
          </a:p>
        </p:txBody>
      </p:sp>
      <p:sp>
        <p:nvSpPr>
          <p:cNvPr id="67587" name="2 İçerik Yer Tutucusu">
            <a:extLst>
              <a:ext uri="{FF2B5EF4-FFF2-40B4-BE49-F238E27FC236}">
                <a16:creationId xmlns:a16="http://schemas.microsoft.com/office/drawing/2014/main" id="{D495910F-FF02-482B-B81C-7AE0BA4737E4}"/>
              </a:ext>
            </a:extLst>
          </p:cNvPr>
          <p:cNvSpPr>
            <a:spLocks noGrp="1"/>
          </p:cNvSpPr>
          <p:nvPr>
            <p:ph idx="4294967295"/>
          </p:nvPr>
        </p:nvSpPr>
        <p:spPr>
          <a:xfrm>
            <a:off x="4046538" y="1935163"/>
            <a:ext cx="8229600" cy="4389437"/>
          </a:xfrm>
        </p:spPr>
        <p:txBody>
          <a:bodyPr/>
          <a:lstStyle/>
          <a:p>
            <a:pPr eaLnBrk="1" hangingPunct="1"/>
            <a:r>
              <a:rPr lang="tr-TR" altLang="en-US">
                <a:ea typeface="ＭＳ Ｐゴシック" panose="020B0600070205080204" pitchFamily="34" charset="-128"/>
              </a:rPr>
              <a:t>Ders başarısında düşme</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Konsantrasyon kaybı</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Ders içi uyumsuzluk</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r>
              <a:rPr lang="tr-TR" altLang="en-US">
                <a:ea typeface="ＭＳ Ｐゴシック" panose="020B0600070205080204" pitchFamily="34" charset="-128"/>
              </a:rPr>
              <a:t> Okul reddi</a:t>
            </a:r>
          </a:p>
          <a:p>
            <a:pPr eaLnBrk="1" hangingPunct="1"/>
            <a:endParaRPr lang="tr-TR" altLang="en-US" i="1">
              <a:solidFill>
                <a:srgbClr val="0B5395"/>
              </a:solidFill>
              <a:ea typeface="ＭＳ Ｐゴシック" panose="020B0600070205080204" pitchFamily="34" charset="-128"/>
            </a:endParaRPr>
          </a:p>
          <a:p>
            <a:pPr eaLnBrk="1" hangingPunct="1"/>
            <a:endParaRPr lang="tr-TR" altLang="en-US" i="1">
              <a:solidFill>
                <a:srgbClr val="0B5395"/>
              </a:solidFill>
              <a:ea typeface="ＭＳ Ｐゴシック" panose="020B0600070205080204" pitchFamily="34" charset="-128"/>
            </a:endParaRPr>
          </a:p>
          <a:p>
            <a:pPr eaLnBrk="1" hangingPunct="1"/>
            <a:endParaRPr lang="tr-TR" altLang="en-US" i="1">
              <a:solidFill>
                <a:srgbClr val="0B5395"/>
              </a:solidFill>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a:p>
            <a:pPr eaLnBrk="1" hangingPunct="1"/>
            <a:endParaRPr lang="tr-TR" altLang="en-US">
              <a:ea typeface="ＭＳ Ｐゴシック" panose="020B0600070205080204" pitchFamily="34" charset="-128"/>
            </a:endParaRPr>
          </a:p>
        </p:txBody>
      </p:sp>
      <p:pic>
        <p:nvPicPr>
          <p:cNvPr id="67588" name="Picture 8" descr="http://t0.gstatic.com/images?q=tbn:ANd9GcQj1XMhjzJYq7prbD8OhkPAT3rLpp6ixTi-xogDd7CtNpiDRj6_">
            <a:extLst>
              <a:ext uri="{FF2B5EF4-FFF2-40B4-BE49-F238E27FC236}">
                <a16:creationId xmlns:a16="http://schemas.microsoft.com/office/drawing/2014/main" id="{AE363EDE-891D-48CB-AD45-F39209E39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844675"/>
            <a:ext cx="31686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pli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3 Slayt Numarası Yer Tutucusu">
            <a:extLst>
              <a:ext uri="{FF2B5EF4-FFF2-40B4-BE49-F238E27FC236}">
                <a16:creationId xmlns:a16="http://schemas.microsoft.com/office/drawing/2014/main" id="{253F80C9-AA99-4E36-A6AB-2D1E401F7BB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051062B-9ECE-45DF-AE71-CC2FF4F93773}" type="slidenum">
              <a:rPr lang="tr-TR" altLang="en-US" sz="1200">
                <a:solidFill>
                  <a:srgbClr val="045C75"/>
                </a:solidFill>
              </a:rPr>
              <a:pPr eaLnBrk="1" hangingPunct="1"/>
              <a:t>49</a:t>
            </a:fld>
            <a:endParaRPr lang="tr-TR" altLang="en-US" sz="1200">
              <a:solidFill>
                <a:srgbClr val="045C75"/>
              </a:solidFill>
            </a:endParaRPr>
          </a:p>
        </p:txBody>
      </p:sp>
      <p:sp>
        <p:nvSpPr>
          <p:cNvPr id="68610" name="1 Başlık">
            <a:extLst>
              <a:ext uri="{FF2B5EF4-FFF2-40B4-BE49-F238E27FC236}">
                <a16:creationId xmlns:a16="http://schemas.microsoft.com/office/drawing/2014/main" id="{3933DCDF-FBB8-4F1D-8996-768CA1EB9B55}"/>
              </a:ext>
            </a:extLst>
          </p:cNvPr>
          <p:cNvSpPr>
            <a:spLocks noGrp="1"/>
          </p:cNvSpPr>
          <p:nvPr>
            <p:ph type="title" idx="4294967295"/>
          </p:nvPr>
        </p:nvSpPr>
        <p:spPr>
          <a:xfrm>
            <a:off x="0" y="549275"/>
            <a:ext cx="8229600" cy="1143000"/>
          </a:xfrm>
        </p:spPr>
        <p:txBody>
          <a:bodyPr/>
          <a:lstStyle/>
          <a:p>
            <a:pPr algn="ctr" eaLnBrk="1" hangingPunct="1"/>
            <a:r>
              <a:rPr lang="tr-TR" altLang="en-US" sz="4000" b="1">
                <a:ea typeface="ＭＳ Ｐゴシック" panose="020B0600070205080204" pitchFamily="34" charset="-128"/>
              </a:rPr>
              <a:t>Zorbalığın Yol Açtığı Sosyal Beceri Sorunları</a:t>
            </a:r>
            <a:endParaRPr lang="tr-TR" altLang="en-US" sz="4000">
              <a:ea typeface="ＭＳ Ｐゴシック" panose="020B0600070205080204" pitchFamily="34" charset="-128"/>
            </a:endParaRPr>
          </a:p>
        </p:txBody>
      </p:sp>
      <p:sp>
        <p:nvSpPr>
          <p:cNvPr id="68611" name="2 İçerik Yer Tutucusu">
            <a:extLst>
              <a:ext uri="{FF2B5EF4-FFF2-40B4-BE49-F238E27FC236}">
                <a16:creationId xmlns:a16="http://schemas.microsoft.com/office/drawing/2014/main" id="{E8656935-DD31-40CC-AF2B-4C9C8671CBA3}"/>
              </a:ext>
            </a:extLst>
          </p:cNvPr>
          <p:cNvSpPr>
            <a:spLocks noGrp="1"/>
          </p:cNvSpPr>
          <p:nvPr>
            <p:ph idx="4294967295"/>
          </p:nvPr>
        </p:nvSpPr>
        <p:spPr>
          <a:xfrm>
            <a:off x="395288" y="2208213"/>
            <a:ext cx="7834312" cy="4389437"/>
          </a:xfrm>
        </p:spPr>
        <p:txBody>
          <a:bodyPr/>
          <a:lstStyle/>
          <a:p>
            <a:pPr eaLnBrk="1" hangingPunct="1">
              <a:buFont typeface="Wingdings" panose="05000000000000000000" pitchFamily="2" charset="2"/>
              <a:buChar char=""/>
            </a:pPr>
            <a:r>
              <a:rPr lang="tr-TR" altLang="en-US">
                <a:ea typeface="ＭＳ Ｐゴシック" panose="020B0600070205080204" pitchFamily="34" charset="-128"/>
              </a:rPr>
              <a:t> Olumsuz kendilik algısı</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panose="05000000000000000000" pitchFamily="2" charset="2"/>
              <a:buChar char=""/>
            </a:pPr>
            <a:r>
              <a:rPr lang="tr-TR" altLang="en-US">
                <a:ea typeface="ＭＳ Ｐゴシック" panose="020B0600070205080204" pitchFamily="34" charset="-128"/>
              </a:rPr>
              <a:t> Güvensizlik ve içine kapanıklık</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panose="05000000000000000000" pitchFamily="2" charset="2"/>
              <a:buChar char=""/>
            </a:pPr>
            <a:r>
              <a:rPr lang="tr-TR" altLang="en-US">
                <a:ea typeface="ＭＳ Ｐゴシック" panose="020B0600070205080204" pitchFamily="34" charset="-128"/>
              </a:rPr>
              <a:t> Utangaçlık</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panose="05000000000000000000" pitchFamily="2" charset="2"/>
              <a:buChar char=""/>
            </a:pPr>
            <a:r>
              <a:rPr lang="tr-TR" altLang="en-US">
                <a:ea typeface="ＭＳ Ｐゴシック" panose="020B0600070205080204" pitchFamily="34" charset="-128"/>
              </a:rPr>
              <a:t> Düşük benlik saygısı</a:t>
            </a: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2" panose="05020102010507070707" pitchFamily="18" charset="2"/>
              <a:buNone/>
            </a:pPr>
            <a:endParaRPr lang="tr-TR" altLang="en-US">
              <a:ea typeface="ＭＳ Ｐゴシック" panose="020B0600070205080204" pitchFamily="34" charset="-128"/>
            </a:endParaRPr>
          </a:p>
          <a:p>
            <a:pPr eaLnBrk="1" hangingPunct="1">
              <a:buFont typeface="Wingdings" panose="05000000000000000000" pitchFamily="2" charset="2"/>
              <a:buNone/>
            </a:pPr>
            <a:endParaRPr lang="tr-TR" altLang="en-US" i="1">
              <a:solidFill>
                <a:srgbClr val="0B5395"/>
              </a:solidFill>
              <a:ea typeface="ＭＳ Ｐゴシック" panose="020B0600070205080204" pitchFamily="34" charset="-128"/>
            </a:endParaRPr>
          </a:p>
        </p:txBody>
      </p:sp>
      <p:pic>
        <p:nvPicPr>
          <p:cNvPr id="68612" name="Picture 6" descr="http://t3.gstatic.com/images?q=tbn:ANd9GcT6Ax3_hVo9M1j2LTLLnWDpccM0F3rkeysuwIz2mkCQc5EV_wI-gw">
            <a:extLst>
              <a:ext uri="{FF2B5EF4-FFF2-40B4-BE49-F238E27FC236}">
                <a16:creationId xmlns:a16="http://schemas.microsoft.com/office/drawing/2014/main" id="{82FB56C6-B3C5-4C38-BCD9-4020A6422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1700213"/>
            <a:ext cx="34925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3 Slayt Numarası Yer Tutucusu">
            <a:extLst>
              <a:ext uri="{FF2B5EF4-FFF2-40B4-BE49-F238E27FC236}">
                <a16:creationId xmlns:a16="http://schemas.microsoft.com/office/drawing/2014/main" id="{D222C7D3-FCF0-4FBB-BB2D-E2F68793AF5B}"/>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7AF5142-587C-4E2A-8041-C69A1881937F}" type="slidenum">
              <a:rPr lang="tr-TR" altLang="en-US" sz="1000"/>
              <a:pPr algn="r" eaLnBrk="1" hangingPunct="1"/>
              <a:t>5</a:t>
            </a:fld>
            <a:endParaRPr lang="tr-TR" altLang="en-US" sz="1000"/>
          </a:p>
        </p:txBody>
      </p:sp>
      <p:sp>
        <p:nvSpPr>
          <p:cNvPr id="19458" name="Rectangle 2">
            <a:extLst>
              <a:ext uri="{FF2B5EF4-FFF2-40B4-BE49-F238E27FC236}">
                <a16:creationId xmlns:a16="http://schemas.microsoft.com/office/drawing/2014/main" id="{61A5550B-213D-4285-ADBB-1DC25460D4C8}"/>
              </a:ext>
            </a:extLst>
          </p:cNvPr>
          <p:cNvSpPr>
            <a:spLocks noGrp="1" noChangeArrowheads="1"/>
          </p:cNvSpPr>
          <p:nvPr>
            <p:ph type="title" idx="4294967295"/>
          </p:nvPr>
        </p:nvSpPr>
        <p:spPr>
          <a:xfrm>
            <a:off x="250825" y="620713"/>
            <a:ext cx="8424863" cy="6121400"/>
          </a:xfrm>
        </p:spPr>
        <p:txBody>
          <a:bodyPr lIns="91440" rIns="91440" bIns="45720" anchor="ctr"/>
          <a:lstStyle/>
          <a:p>
            <a:pPr eaLnBrk="1" hangingPunct="1"/>
            <a:br>
              <a:rPr lang="tr-TR" altLang="en-US" sz="2400" b="1">
                <a:ea typeface="ＭＳ Ｐゴシック" panose="020B0600070205080204" pitchFamily="34" charset="-128"/>
              </a:rPr>
            </a:br>
            <a:r>
              <a:rPr lang="tr-TR" altLang="en-US" sz="2400" b="1">
                <a:ea typeface="ＭＳ Ｐゴシック" panose="020B0600070205080204" pitchFamily="34" charset="-128"/>
              </a:rPr>
              <a:t>Duygusal Şiddet: </a:t>
            </a:r>
            <a:r>
              <a:rPr lang="tr-TR" altLang="en-US" sz="2400">
                <a:ea typeface="ＭＳ Ｐゴシック" panose="020B0600070205080204" pitchFamily="34" charset="-128"/>
              </a:rPr>
              <a:t>Çocukların, olumsuz tutumlara maruz kalmaları , beklediği sevgi ve ilginin karşılanamamasıdır.</a:t>
            </a:r>
            <a:br>
              <a:rPr lang="tr-TR" altLang="en-US" sz="2400">
                <a:latin typeface="Arial" panose="020B0604020202020204" pitchFamily="34" charset="0"/>
                <a:ea typeface="ＭＳ Ｐゴシック" panose="020B0600070205080204" pitchFamily="34" charset="-128"/>
              </a:rPr>
            </a:br>
            <a:r>
              <a:rPr lang="tr-TR" altLang="en-US" sz="2200">
                <a:solidFill>
                  <a:srgbClr val="FF0000"/>
                </a:solidFill>
                <a:ea typeface="ＭＳ Ｐゴシック" panose="020B0600070205080204" pitchFamily="34" charset="-128"/>
              </a:rPr>
              <a:t> -Korkutmak,</a:t>
            </a:r>
            <a:br>
              <a:rPr lang="tr-TR" altLang="en-US" sz="2200">
                <a:solidFill>
                  <a:srgbClr val="FF0000"/>
                </a:solidFill>
                <a:ea typeface="ＭＳ Ｐゴシック" panose="020B0600070205080204" pitchFamily="34" charset="-128"/>
              </a:rPr>
            </a:br>
            <a:r>
              <a:rPr lang="tr-TR" altLang="en-US" sz="2200">
                <a:solidFill>
                  <a:srgbClr val="FF0000"/>
                </a:solidFill>
                <a:ea typeface="ＭＳ Ｐゴシック" panose="020B0600070205080204" pitchFamily="34" charset="-128"/>
              </a:rPr>
              <a:t> -tehdit etmek,</a:t>
            </a:r>
            <a:br>
              <a:rPr lang="tr-TR" altLang="en-US" sz="2200">
                <a:solidFill>
                  <a:srgbClr val="FF0000"/>
                </a:solidFill>
                <a:ea typeface="ＭＳ Ｐゴシック" panose="020B0600070205080204" pitchFamily="34" charset="-128"/>
              </a:rPr>
            </a:br>
            <a:r>
              <a:rPr lang="tr-TR" altLang="en-US" sz="2200">
                <a:solidFill>
                  <a:srgbClr val="FF0000"/>
                </a:solidFill>
                <a:ea typeface="ＭＳ Ｐゴシック" panose="020B0600070205080204" pitchFamily="34" charset="-128"/>
              </a:rPr>
              <a:t> -aşağılamak,</a:t>
            </a:r>
            <a:br>
              <a:rPr lang="tr-TR" altLang="en-US" sz="2200">
                <a:solidFill>
                  <a:srgbClr val="FF0000"/>
                </a:solidFill>
                <a:ea typeface="ＭＳ Ｐゴシック" panose="020B0600070205080204" pitchFamily="34" charset="-128"/>
              </a:rPr>
            </a:br>
            <a:r>
              <a:rPr lang="tr-TR" altLang="en-US" sz="2200">
                <a:solidFill>
                  <a:srgbClr val="FF0000"/>
                </a:solidFill>
                <a:ea typeface="ＭＳ Ｐゴシック" panose="020B0600070205080204" pitchFamily="34" charset="-128"/>
              </a:rPr>
              <a:t> -reddetmek, </a:t>
            </a:r>
            <a:br>
              <a:rPr lang="tr-TR" altLang="en-US" sz="2200">
                <a:solidFill>
                  <a:srgbClr val="FF0000"/>
                </a:solidFill>
                <a:ea typeface="ＭＳ Ｐゴシック" panose="020B0600070205080204" pitchFamily="34" charset="-128"/>
              </a:rPr>
            </a:br>
            <a:r>
              <a:rPr lang="tr-TR" altLang="en-US" sz="2200">
                <a:solidFill>
                  <a:srgbClr val="FF0000"/>
                </a:solidFill>
                <a:ea typeface="ＭＳ Ｐゴシック" panose="020B0600070205080204" pitchFamily="34" charset="-128"/>
              </a:rPr>
              <a:t>-özgüvenini sarsmak amacıyla yapılan her türlü sözlü ve fiili tutum ve </a:t>
            </a:r>
            <a:r>
              <a:rPr lang="tr-TR" altLang="en-US" sz="2200">
                <a:solidFill>
                  <a:srgbClr val="FF0000"/>
                </a:solidFill>
                <a:latin typeface="Arial" panose="020B0604020202020204" pitchFamily="34" charset="0"/>
                <a:ea typeface="ＭＳ Ｐゴシック" panose="020B0600070205080204" pitchFamily="34" charset="-128"/>
              </a:rPr>
              <a:t>  </a:t>
            </a:r>
            <a:r>
              <a:rPr lang="tr-TR" altLang="en-US" sz="2200">
                <a:solidFill>
                  <a:srgbClr val="FF0000"/>
                </a:solidFill>
                <a:ea typeface="ＭＳ Ｐゴシック" panose="020B0600070205080204" pitchFamily="34" charset="-128"/>
              </a:rPr>
              <a:t>davranış biçimleri, </a:t>
            </a:r>
            <a:r>
              <a:rPr lang="tr-TR" altLang="en-US" sz="2200">
                <a:ea typeface="ＭＳ Ｐゴシック" panose="020B0600070205080204" pitchFamily="34" charset="-128"/>
              </a:rPr>
              <a:t>duygusal şiddet türlerindendir. </a:t>
            </a:r>
            <a:br>
              <a:rPr lang="tr-TR" altLang="en-US" sz="2200">
                <a:ea typeface="ＭＳ Ｐゴシック" panose="020B0600070205080204" pitchFamily="34" charset="-128"/>
              </a:rPr>
            </a:br>
            <a:r>
              <a:rPr lang="tr-TR" altLang="en-US" sz="2400">
                <a:solidFill>
                  <a:schemeClr val="accent1"/>
                </a:solidFill>
                <a:latin typeface="Arial" panose="020B0604020202020204" pitchFamily="34" charset="0"/>
                <a:ea typeface="ＭＳ Ｐゴシック" panose="020B0600070205080204" pitchFamily="34" charset="-128"/>
              </a:rPr>
              <a:t>          </a:t>
            </a:r>
            <a:br>
              <a:rPr lang="tr-TR" altLang="en-US" sz="2400">
                <a:solidFill>
                  <a:schemeClr val="accent1"/>
                </a:solidFill>
                <a:latin typeface="Arial" panose="020B0604020202020204" pitchFamily="34" charset="0"/>
                <a:ea typeface="ＭＳ Ｐゴシック" panose="020B0600070205080204" pitchFamily="34" charset="-128"/>
              </a:rPr>
            </a:br>
            <a:r>
              <a:rPr lang="tr-TR" altLang="en-US" sz="2400">
                <a:solidFill>
                  <a:schemeClr val="accent1"/>
                </a:solidFill>
                <a:latin typeface="Arial" panose="020B0604020202020204" pitchFamily="34" charset="0"/>
                <a:ea typeface="ＭＳ Ｐゴシック" panose="020B0600070205080204" pitchFamily="34" charset="-128"/>
              </a:rPr>
              <a:t>	</a:t>
            </a:r>
            <a:r>
              <a:rPr lang="tr-TR" altLang="en-US" sz="2200">
                <a:solidFill>
                  <a:schemeClr val="accent1"/>
                </a:solidFill>
                <a:latin typeface="Arial" panose="020B0604020202020204" pitchFamily="34" charset="0"/>
                <a:ea typeface="ＭＳ Ｐゴシック" panose="020B0600070205080204" pitchFamily="34" charset="-128"/>
              </a:rPr>
              <a:t>En sık rastlanan şiddet türüdür. Şiddeti uygulayan çoğu zaman bunun duygusal şiddet olduğunun bilincinde değildir. Uygulayan kişiye sorulduğunda “İlgisini uyandırmak veya davranışı cezalandırmak amacıyla sevgiden yoksun bırakma davranışı gösterdiğini açıklar.</a:t>
            </a:r>
            <a:br>
              <a:rPr lang="tr-TR" altLang="en-US" sz="2200">
                <a:solidFill>
                  <a:schemeClr val="accent1"/>
                </a:solidFill>
                <a:latin typeface="Arial" panose="020B0604020202020204" pitchFamily="34" charset="0"/>
                <a:ea typeface="ＭＳ Ｐゴシック" panose="020B0600070205080204" pitchFamily="34" charset="-128"/>
              </a:rPr>
            </a:br>
            <a:r>
              <a:rPr lang="tr-TR" altLang="en-US" sz="2400">
                <a:solidFill>
                  <a:schemeClr val="accent1"/>
                </a:solidFill>
                <a:latin typeface="Arial" panose="020B0604020202020204" pitchFamily="34" charset="0"/>
                <a:ea typeface="ＭＳ Ｐゴシック" panose="020B0600070205080204" pitchFamily="34" charset="-128"/>
              </a:rPr>
              <a:t> ***</a:t>
            </a:r>
            <a:r>
              <a:rPr lang="tr-TR" altLang="en-US" sz="2800" i="1" u="sng">
                <a:solidFill>
                  <a:schemeClr val="accent1"/>
                </a:solidFill>
                <a:ea typeface="ＭＳ Ｐゴシック" panose="020B0600070205080204" pitchFamily="34" charset="-128"/>
              </a:rPr>
              <a:t>Duygusal şiddetin etkileri, fiziksel şiddetin etkilerinden daha geç iyileşir.</a:t>
            </a:r>
            <a:br>
              <a:rPr lang="tr-TR" altLang="en-US" sz="2400" i="1" u="sng">
                <a:ea typeface="ＭＳ Ｐゴシック" panose="020B0600070205080204" pitchFamily="34" charset="-128"/>
              </a:rPr>
            </a:br>
            <a:endParaRPr lang="tr-TR" altLang="en-US" sz="3200" b="1" i="1" u="sng">
              <a:ea typeface="ＭＳ Ｐゴシック" panose="020B0600070205080204" pitchFamily="34" charset="-128"/>
            </a:endParaRPr>
          </a:p>
        </p:txBody>
      </p:sp>
      <p:sp>
        <p:nvSpPr>
          <p:cNvPr id="39941" name="AutoShape 5">
            <a:extLst>
              <a:ext uri="{FF2B5EF4-FFF2-40B4-BE49-F238E27FC236}">
                <a16:creationId xmlns:a16="http://schemas.microsoft.com/office/drawing/2014/main" id="{9A1ADB27-F2A4-4303-9D6F-BA9F4B9E8D3E}"/>
              </a:ext>
            </a:extLst>
          </p:cNvPr>
          <p:cNvSpPr>
            <a:spLocks noChangeArrowheads="1"/>
          </p:cNvSpPr>
          <p:nvPr/>
        </p:nvSpPr>
        <p:spPr bwMode="auto">
          <a:xfrm>
            <a:off x="395288" y="3429000"/>
            <a:ext cx="744537" cy="698500"/>
          </a:xfrm>
          <a:prstGeom prst="star5">
            <a:avLst/>
          </a:prstGeom>
          <a:solidFill>
            <a:srgbClr val="FF0000"/>
          </a:solidFill>
          <a:ln w="9525">
            <a:solidFill>
              <a:schemeClr val="tx1"/>
            </a:solidFill>
            <a:miter lim="800000"/>
            <a:headEnd/>
            <a:tailEnd/>
          </a:ln>
          <a:effectLst/>
        </p:spPr>
        <p:txBody>
          <a:bodyPr wrap="none" anchor="ctr"/>
          <a:lstStyle/>
          <a:p>
            <a:pPr>
              <a:defRPr/>
            </a:pPr>
            <a:endParaRPr lang="tr-TR">
              <a:latin typeface="Arial" charset="0"/>
              <a:ea typeface="+mn-ea"/>
            </a:endParaRPr>
          </a:p>
        </p:txBody>
      </p:sp>
    </p:spTree>
  </p:cSld>
  <p:clrMapOvr>
    <a:masterClrMapping/>
  </p:clrMapOvr>
  <p:transition spd="med">
    <p:pull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Başlık">
            <a:extLst>
              <a:ext uri="{FF2B5EF4-FFF2-40B4-BE49-F238E27FC236}">
                <a16:creationId xmlns:a16="http://schemas.microsoft.com/office/drawing/2014/main" id="{A8A58FC1-FF32-44A3-AA7E-0C36A00F1CAA}"/>
              </a:ext>
            </a:extLst>
          </p:cNvPr>
          <p:cNvSpPr>
            <a:spLocks noGrp="1"/>
          </p:cNvSpPr>
          <p:nvPr>
            <p:ph type="title"/>
          </p:nvPr>
        </p:nvSpPr>
        <p:spPr>
          <a:xfrm>
            <a:off x="468313" y="0"/>
            <a:ext cx="8229600" cy="836613"/>
          </a:xfrm>
        </p:spPr>
        <p:txBody>
          <a:bodyPr/>
          <a:lstStyle/>
          <a:p>
            <a:pPr algn="ctr"/>
            <a:r>
              <a:rPr lang="tr-TR" altLang="en-US" sz="3200">
                <a:ea typeface="ＭＳ Ｐゴシック" panose="020B0600070205080204" pitchFamily="34" charset="-128"/>
              </a:rPr>
              <a:t>ZORBALIĞI ÖNLEMEDE VELİLERİN ROLÜ</a:t>
            </a:r>
          </a:p>
        </p:txBody>
      </p:sp>
      <p:sp>
        <p:nvSpPr>
          <p:cNvPr id="69634" name="2 İçerik Yer Tutucusu">
            <a:extLst>
              <a:ext uri="{FF2B5EF4-FFF2-40B4-BE49-F238E27FC236}">
                <a16:creationId xmlns:a16="http://schemas.microsoft.com/office/drawing/2014/main" id="{49A32D85-34BE-4C18-93D1-B9E67F2EF73C}"/>
              </a:ext>
            </a:extLst>
          </p:cNvPr>
          <p:cNvSpPr>
            <a:spLocks noGrp="1"/>
          </p:cNvSpPr>
          <p:nvPr>
            <p:ph idx="1"/>
          </p:nvPr>
        </p:nvSpPr>
        <p:spPr>
          <a:xfrm>
            <a:off x="323850" y="1241425"/>
            <a:ext cx="8229600" cy="5616575"/>
          </a:xfrm>
        </p:spPr>
        <p:txBody>
          <a:bodyPr/>
          <a:lstStyle/>
          <a:p>
            <a:r>
              <a:rPr lang="tr-TR" altLang="en-US" sz="2400">
                <a:ea typeface="ＭＳ Ｐゴシック" panose="020B0600070205080204" pitchFamily="34" charset="-128"/>
              </a:rPr>
              <a:t>Zorba ve kurban olan öğrencilerin ailelerin çocukları ile empati kurması ve durumu tartışmak yerine çocukların duygularını ve hissettiklerini anlamaya çalışması önerilmektedir. </a:t>
            </a:r>
            <a:endParaRPr lang="tr-TR" altLang="en-US" sz="2400">
              <a:latin typeface="Arial" panose="020B0604020202020204" pitchFamily="34" charset="0"/>
              <a:ea typeface="ＭＳ Ｐゴシック" panose="020B0600070205080204" pitchFamily="34" charset="-128"/>
            </a:endParaRPr>
          </a:p>
          <a:p>
            <a:pPr>
              <a:buFont typeface="Wingdings 2" panose="05020102010507070707" pitchFamily="18" charset="2"/>
              <a:buNone/>
            </a:pPr>
            <a:endParaRPr lang="tr-TR" altLang="en-US" sz="2400">
              <a:latin typeface="Arial" panose="020B0604020202020204" pitchFamily="34" charset="0"/>
              <a:ea typeface="ＭＳ Ｐゴシック" panose="020B0600070205080204" pitchFamily="34" charset="-128"/>
            </a:endParaRPr>
          </a:p>
          <a:p>
            <a:r>
              <a:rPr lang="tr-TR" altLang="en-US" sz="2400">
                <a:ea typeface="ＭＳ Ｐゴシック" panose="020B0600070205080204" pitchFamily="34" charset="-128"/>
              </a:rPr>
              <a:t>Çocuğu zorbalığa karışan ailenin öncelikle çocuğunu dikkatle dinlemesi, çocuğuna nasıl yardım edebileceği üzerinde düşünmesi, okul ile iş birliği yapması ve olanak varsa okul dışı uzmanlardan da destek alarak çözüm üretmede işbirliği yaklaşımları kullanması önerilmektedir. </a:t>
            </a:r>
          </a:p>
        </p:txBody>
      </p:sp>
      <p:sp>
        <p:nvSpPr>
          <p:cNvPr id="69635" name="3 Slayt Numarası Yer Tutucusu">
            <a:extLst>
              <a:ext uri="{FF2B5EF4-FFF2-40B4-BE49-F238E27FC236}">
                <a16:creationId xmlns:a16="http://schemas.microsoft.com/office/drawing/2014/main" id="{9D5345BD-A6EC-4EC8-8D28-18B433877C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1C47059-6A65-4C96-8A3F-D4EE06428B35}" type="slidenum">
              <a:rPr lang="tr-TR" altLang="en-US" sz="1200">
                <a:solidFill>
                  <a:srgbClr val="045C75"/>
                </a:solidFill>
              </a:rPr>
              <a:pPr eaLnBrk="1" hangingPunct="1"/>
              <a:t>50</a:t>
            </a:fld>
            <a:endParaRPr lang="tr-TR" altLang="en-US" sz="1200">
              <a:solidFill>
                <a:srgbClr val="045C75"/>
              </a:solidFill>
            </a:endParaRPr>
          </a:p>
        </p:txBody>
      </p:sp>
    </p:spTree>
  </p:cSld>
  <p:clrMapOvr>
    <a:masterClrMapping/>
  </p:clrMapOvr>
  <p:transition spd="med">
    <p:pull dir="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Başlık">
            <a:extLst>
              <a:ext uri="{FF2B5EF4-FFF2-40B4-BE49-F238E27FC236}">
                <a16:creationId xmlns:a16="http://schemas.microsoft.com/office/drawing/2014/main" id="{9B545DD5-4B89-4B0C-99AF-FBB764E337AE}"/>
              </a:ext>
            </a:extLst>
          </p:cNvPr>
          <p:cNvSpPr>
            <a:spLocks noGrp="1"/>
          </p:cNvSpPr>
          <p:nvPr>
            <p:ph type="title"/>
          </p:nvPr>
        </p:nvSpPr>
        <p:spPr>
          <a:xfrm>
            <a:off x="468313" y="476250"/>
            <a:ext cx="8229600" cy="1143000"/>
          </a:xfrm>
        </p:spPr>
        <p:txBody>
          <a:bodyPr/>
          <a:lstStyle/>
          <a:p>
            <a:pPr algn="ctr"/>
            <a:r>
              <a:rPr lang="tr-TR" altLang="en-US" sz="4000">
                <a:ea typeface="ＭＳ Ｐゴシック" panose="020B0600070205080204" pitchFamily="34" charset="-128"/>
              </a:rPr>
              <a:t>ZORBALIĞI ÖNLEMEDE ÖĞRENCİLERİN ROLÜ</a:t>
            </a:r>
          </a:p>
        </p:txBody>
      </p:sp>
      <p:sp>
        <p:nvSpPr>
          <p:cNvPr id="35843" name="2 İçerik Yer Tutucusu">
            <a:extLst>
              <a:ext uri="{FF2B5EF4-FFF2-40B4-BE49-F238E27FC236}">
                <a16:creationId xmlns:a16="http://schemas.microsoft.com/office/drawing/2014/main" id="{09E4AE14-0CBF-4E8A-9053-B1053A29D3C9}"/>
              </a:ext>
            </a:extLst>
          </p:cNvPr>
          <p:cNvSpPr>
            <a:spLocks noGrp="1"/>
          </p:cNvSpPr>
          <p:nvPr>
            <p:ph idx="1"/>
          </p:nvPr>
        </p:nvSpPr>
        <p:spPr>
          <a:xfrm>
            <a:off x="468313" y="1700213"/>
            <a:ext cx="8229600" cy="4897437"/>
          </a:xfrm>
        </p:spPr>
        <p:txBody>
          <a:bodyPr/>
          <a:lstStyle/>
          <a:p>
            <a:pPr marL="0" indent="0">
              <a:buFont typeface="Wingdings 2" panose="05020102010507070707" pitchFamily="18" charset="2"/>
              <a:buNone/>
            </a:pPr>
            <a:endParaRPr lang="tr-TR" altLang="en-US">
              <a:latin typeface="Arial" panose="020B0604020202020204" pitchFamily="34" charset="0"/>
              <a:ea typeface="ＭＳ Ｐゴシック" panose="020B0600070205080204" pitchFamily="34" charset="-128"/>
            </a:endParaRPr>
          </a:p>
          <a:p>
            <a:pPr marL="0" indent="0"/>
            <a:r>
              <a:rPr lang="tr-TR" altLang="en-US">
                <a:ea typeface="ＭＳ Ｐゴシック" panose="020B0600070205080204" pitchFamily="34" charset="-128"/>
              </a:rPr>
              <a:t> Zorbaca davranışı yapan öğrenciye yaptığı davranışı durdurmasını söyleyin. “DUR!”</a:t>
            </a:r>
            <a:endParaRPr lang="tr-TR" altLang="ja-JP">
              <a:latin typeface="Arial" panose="020B0604020202020204" pitchFamily="34" charset="0"/>
              <a:ea typeface="ＭＳ Ｐゴシック" panose="020B0600070205080204" pitchFamily="34" charset="-128"/>
            </a:endParaRPr>
          </a:p>
          <a:p>
            <a:pPr marL="0" indent="0"/>
            <a:r>
              <a:rPr lang="tr-TR" altLang="en-US">
                <a:ea typeface="ＭＳ Ｐゴシック" panose="020B0600070205080204" pitchFamily="34" charset="-128"/>
              </a:rPr>
              <a:t> Zorbaca davranışı yapan öğrenciye davranışlarını onaylamadığınızı söyleyin. “HAYIR, BU DAVRANIŞ YANLIŞ!” </a:t>
            </a:r>
          </a:p>
          <a:p>
            <a:pPr marL="0" indent="0"/>
            <a:r>
              <a:rPr lang="tr-TR" altLang="en-US">
                <a:ea typeface="ＭＳ Ｐゴシック" panose="020B0600070205080204" pitchFamily="34" charset="-128"/>
              </a:rPr>
              <a:t>Zorbaca davranış yapan öğrenciye doğru davranışı gösterin. Birbirinize güzel sözler söyleyin, yardımsever ve dinleyici olun. “ SENİ SEVİYORUM ÖNEMSİYORUM, YARDIMA HAZIRIM”</a:t>
            </a:r>
            <a:endParaRPr lang="tr-TR" altLang="ja-JP">
              <a:latin typeface="Arial" panose="020B0604020202020204" pitchFamily="34" charset="0"/>
              <a:ea typeface="ＭＳ Ｐゴシック" panose="020B0600070205080204" pitchFamily="34" charset="-128"/>
            </a:endParaRPr>
          </a:p>
          <a:p>
            <a:pPr marL="0" indent="0">
              <a:buFont typeface="Wingdings 2" panose="05020102010507070707" pitchFamily="18" charset="2"/>
              <a:buNone/>
            </a:pPr>
            <a:endParaRPr lang="tr-TR" altLang="en-US">
              <a:ea typeface="ＭＳ Ｐゴシック" panose="020B0600070205080204" pitchFamily="34" charset="-128"/>
            </a:endParaRPr>
          </a:p>
          <a:p>
            <a:pPr marL="0" indent="0"/>
            <a:endParaRPr lang="tr-TR" altLang="en-US">
              <a:ea typeface="ＭＳ Ｐゴシック" panose="020B0600070205080204" pitchFamily="34" charset="-128"/>
            </a:endParaRPr>
          </a:p>
          <a:p>
            <a:pPr marL="0" indent="0"/>
            <a:endParaRPr lang="tr-TR" altLang="en-US">
              <a:ea typeface="ＭＳ Ｐゴシック" panose="020B0600070205080204" pitchFamily="34" charset="-128"/>
            </a:endParaRPr>
          </a:p>
          <a:p>
            <a:pPr marL="0" indent="0">
              <a:buFont typeface="Wingdings 2" panose="05020102010507070707" pitchFamily="18" charset="2"/>
              <a:buNone/>
            </a:pPr>
            <a:endParaRPr lang="tr-TR" altLang="en-US">
              <a:ea typeface="ＭＳ Ｐゴシック" panose="020B0600070205080204" pitchFamily="34" charset="-128"/>
            </a:endParaRPr>
          </a:p>
          <a:p>
            <a:pPr marL="0" indent="0"/>
            <a:endParaRPr lang="tr-TR" altLang="en-US">
              <a:ea typeface="ＭＳ Ｐゴシック" panose="020B0600070205080204" pitchFamily="34" charset="-128"/>
            </a:endParaRPr>
          </a:p>
        </p:txBody>
      </p:sp>
      <p:sp>
        <p:nvSpPr>
          <p:cNvPr id="70659" name="3 Slayt Numarası Yer Tutucusu">
            <a:extLst>
              <a:ext uri="{FF2B5EF4-FFF2-40B4-BE49-F238E27FC236}">
                <a16:creationId xmlns:a16="http://schemas.microsoft.com/office/drawing/2014/main" id="{D29BA85B-E3C1-4C58-BF35-B298A97042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A87CF62-84BB-4C4C-A4D2-12259EFBB57B}" type="slidenum">
              <a:rPr lang="tr-TR" altLang="en-US" sz="1200">
                <a:solidFill>
                  <a:srgbClr val="045C75"/>
                </a:solidFill>
              </a:rPr>
              <a:pPr eaLnBrk="1" hangingPunct="1"/>
              <a:t>51</a:t>
            </a:fld>
            <a:endParaRPr lang="tr-TR" altLang="en-US" sz="1200">
              <a:solidFill>
                <a:srgbClr val="045C75"/>
              </a:solidFill>
            </a:endParaRPr>
          </a:p>
        </p:txBody>
      </p:sp>
    </p:spTree>
  </p:cSld>
  <p:clrMapOvr>
    <a:masterClrMapping/>
  </p:clrMapOvr>
  <p:transition spd="med">
    <p:pull/>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2 İçerik Yer Tutucusu">
            <a:extLst>
              <a:ext uri="{FF2B5EF4-FFF2-40B4-BE49-F238E27FC236}">
                <a16:creationId xmlns:a16="http://schemas.microsoft.com/office/drawing/2014/main" id="{25B7830F-E36A-48B1-9F2A-71066993B4A6}"/>
              </a:ext>
            </a:extLst>
          </p:cNvPr>
          <p:cNvSpPr>
            <a:spLocks noGrp="1"/>
          </p:cNvSpPr>
          <p:nvPr>
            <p:ph idx="4294967295"/>
          </p:nvPr>
        </p:nvSpPr>
        <p:spPr>
          <a:xfrm>
            <a:off x="457200" y="549275"/>
            <a:ext cx="8229600" cy="5775325"/>
          </a:xfrm>
        </p:spPr>
        <p:txBody>
          <a:bodyPr/>
          <a:lstStyle/>
          <a:p>
            <a:pPr algn="ctr" eaLnBrk="1" hangingPunct="1">
              <a:buFont typeface="Wingdings 2" panose="05020102010507070707" pitchFamily="18" charset="2"/>
              <a:buNone/>
            </a:pPr>
            <a:r>
              <a:rPr lang="tr-TR" altLang="en-US">
                <a:ea typeface="ＭＳ Ｐゴシック" panose="020B0600070205080204" pitchFamily="34" charset="-128"/>
              </a:rPr>
              <a:t>KAYNAKÇA</a:t>
            </a:r>
          </a:p>
          <a:p>
            <a:pPr eaLnBrk="1" hangingPunct="1"/>
            <a:r>
              <a:rPr lang="tr-TR" altLang="en-US">
                <a:ea typeface="ＭＳ Ｐゴシック" panose="020B0600070205080204" pitchFamily="34" charset="-128"/>
              </a:rPr>
              <a:t>Bridge, B. (2003), </a:t>
            </a:r>
            <a:r>
              <a:rPr lang="tr-TR" altLang="en-US" i="1">
                <a:ea typeface="ＭＳ Ｐゴシック" panose="020B0600070205080204" pitchFamily="34" charset="-128"/>
              </a:rPr>
              <a:t>Zorbalık.</a:t>
            </a:r>
            <a:r>
              <a:rPr lang="tr-TR" altLang="en-US">
                <a:ea typeface="ＭＳ Ｐゴシック" panose="020B0600070205080204" pitchFamily="34" charset="-128"/>
              </a:rPr>
              <a:t> İstanbul: Beyaz Yayınları.</a:t>
            </a:r>
          </a:p>
          <a:p>
            <a:pPr eaLnBrk="1" hangingPunct="1"/>
            <a:r>
              <a:rPr lang="tr-TR" altLang="en-US">
                <a:ea typeface="ＭＳ Ｐゴシック" panose="020B0600070205080204" pitchFamily="34" charset="-128"/>
              </a:rPr>
              <a:t>Genç, G. (2007),Genel Liselerde Akran Zorbalığı ve Yönetimi, Doktora Tezi(İnönü Üniversitesi, Sosyal Bilimler  Enstitüsü)</a:t>
            </a:r>
          </a:p>
          <a:p>
            <a:pPr eaLnBrk="1" hangingPunct="1"/>
            <a:r>
              <a:rPr lang="tr-TR" altLang="en-US">
                <a:ea typeface="ＭＳ Ｐゴシック" panose="020B0600070205080204" pitchFamily="34" charset="-128"/>
              </a:rPr>
              <a:t>Ural, B., &amp; Özteke, N. (2007). B. Ural, &amp; N. Özteke içinde, </a:t>
            </a:r>
            <a:r>
              <a:rPr lang="tr-TR" altLang="en-US" i="1">
                <a:ea typeface="ＭＳ Ｐゴシック" panose="020B0600070205080204" pitchFamily="34" charset="-128"/>
              </a:rPr>
              <a:t>Okulda Zorbalık.</a:t>
            </a:r>
            <a:r>
              <a:rPr lang="tr-TR" altLang="en-US">
                <a:ea typeface="ＭＳ Ｐゴシック" panose="020B0600070205080204" pitchFamily="34" charset="-128"/>
              </a:rPr>
              <a:t> Ankara: Kök Yayıncılık.</a:t>
            </a:r>
          </a:p>
          <a:p>
            <a:pPr eaLnBrk="1" hangingPunct="1"/>
            <a:r>
              <a:rPr lang="tr-TR" altLang="en-US" u="sng">
                <a:ea typeface="ＭＳ Ｐゴシック" panose="020B0600070205080204" pitchFamily="34" charset="-128"/>
                <a:hlinkClick r:id="rId2"/>
              </a:rPr>
              <a:t>http://yazarlikyazilimi.meb.gov.tr/Materyal/kastamonu/rehberlik/okul_zorbaligi.htm</a:t>
            </a:r>
            <a:endParaRPr lang="tr-TR" altLang="en-US">
              <a:ea typeface="ＭＳ Ｐゴシック" panose="020B0600070205080204" pitchFamily="34" charset="-128"/>
            </a:endParaRPr>
          </a:p>
          <a:p>
            <a:pPr eaLnBrk="1" hangingPunct="1"/>
            <a:r>
              <a:rPr lang="tr-TR" altLang="en-US" sz="2800" u="sng">
                <a:ea typeface="ＭＳ Ｐゴシック" panose="020B0600070205080204" pitchFamily="34" charset="-128"/>
                <a:hlinkClick r:id="rId3"/>
              </a:rPr>
              <a:t>http://www.kilavuzpsikoloji.com/makaleler?makale_id=36</a:t>
            </a:r>
            <a:endParaRPr lang="tr-TR" altLang="en-US">
              <a:ea typeface="ＭＳ Ｐゴシック" panose="020B0600070205080204" pitchFamily="34" charset="-128"/>
            </a:endParaRPr>
          </a:p>
          <a:p>
            <a:pPr eaLnBrk="1" hangingPunct="1"/>
            <a:r>
              <a:rPr lang="tr-TR" altLang="en-US" i="1">
                <a:ea typeface="ＭＳ Ｐゴシック" panose="020B0600070205080204" pitchFamily="34" charset="-128"/>
                <a:hlinkClick r:id="rId4"/>
              </a:rPr>
              <a:t>http://emc.emu.edu.tr/akademik/velibulteni/bulten1akranzorbaligi.pdf</a:t>
            </a:r>
            <a:endParaRPr lang="tr-TR" altLang="en-US" i="1">
              <a:ea typeface="ＭＳ Ｐゴシック" panose="020B0600070205080204" pitchFamily="34" charset="-128"/>
            </a:endParaRPr>
          </a:p>
          <a:p>
            <a:pPr eaLnBrk="1" hangingPunct="1"/>
            <a:endParaRPr lang="tr-TR" altLang="en-US">
              <a:ea typeface="ＭＳ Ｐゴシック" panose="020B0600070205080204" pitchFamily="34" charset="-128"/>
            </a:endParaRPr>
          </a:p>
        </p:txBody>
      </p:sp>
      <p:sp>
        <p:nvSpPr>
          <p:cNvPr id="71682" name="3 Slayt Numarası Yer Tutucusu">
            <a:extLst>
              <a:ext uri="{FF2B5EF4-FFF2-40B4-BE49-F238E27FC236}">
                <a16:creationId xmlns:a16="http://schemas.microsoft.com/office/drawing/2014/main" id="{7DA0448F-5270-46BE-A8AA-4D210C0E74E9}"/>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E4A6E641-B145-4E65-8247-29CC956B6829}" type="slidenum">
              <a:rPr lang="tr-TR" altLang="en-US" sz="1200">
                <a:solidFill>
                  <a:srgbClr val="045C75"/>
                </a:solidFill>
              </a:rPr>
              <a:pPr algn="r" eaLnBrk="1" hangingPunct="1"/>
              <a:t>52</a:t>
            </a:fld>
            <a:endParaRPr lang="tr-TR" altLang="en-US" sz="1200">
              <a:solidFill>
                <a:srgbClr val="045C75"/>
              </a:solidFill>
            </a:endParaRPr>
          </a:p>
        </p:txBody>
      </p:sp>
      <p:sp>
        <p:nvSpPr>
          <p:cNvPr id="4" name="3 Altbilgi Yer Tutucusu">
            <a:extLst>
              <a:ext uri="{FF2B5EF4-FFF2-40B4-BE49-F238E27FC236}">
                <a16:creationId xmlns:a16="http://schemas.microsoft.com/office/drawing/2014/main" id="{4D98D4F5-435A-46C0-AA93-A76304A6510E}"/>
              </a:ext>
            </a:extLst>
          </p:cNvPr>
          <p:cNvSpPr txBox="1">
            <a:spLocks noGrp="1"/>
          </p:cNvSpPr>
          <p:nvPr/>
        </p:nvSpPr>
        <p:spPr>
          <a:xfrm>
            <a:off x="2667000" y="6356350"/>
            <a:ext cx="3352800" cy="365125"/>
          </a:xfrm>
          <a:prstGeom prst="rect">
            <a:avLst/>
          </a:prstGeom>
          <a:noFill/>
        </p:spPr>
        <p:txBody>
          <a:bodyPr lIns="0" tIns="0" rIns="0" bIns="0" anchor="b"/>
          <a:lstStyle/>
          <a:p>
            <a:pPr>
              <a:defRPr/>
            </a:pPr>
            <a:r>
              <a:rPr lang="tr-TR" sz="1200">
                <a:solidFill>
                  <a:schemeClr val="tx2">
                    <a:shade val="90000"/>
                  </a:schemeClr>
                </a:solidFill>
                <a:latin typeface="Arial" charset="0"/>
                <a:ea typeface="+mn-ea"/>
              </a:rPr>
              <a:t>45</a:t>
            </a:r>
          </a:p>
        </p:txBody>
      </p:sp>
    </p:spTree>
  </p:cSld>
  <p:clrMapOvr>
    <a:masterClrMapping/>
  </p:clrMapOvr>
  <p:transition spd="med">
    <p:pull dir="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5 Slayt Numarası Yer Tutucusu">
            <a:extLst>
              <a:ext uri="{FF2B5EF4-FFF2-40B4-BE49-F238E27FC236}">
                <a16:creationId xmlns:a16="http://schemas.microsoft.com/office/drawing/2014/main" id="{D6B18F9A-6F2E-4ECB-97DA-F2F04D031909}"/>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C322FB2-5F57-43FA-A1AA-0194C074913C}" type="slidenum">
              <a:rPr lang="tr-TR" altLang="en-US" sz="1000"/>
              <a:pPr algn="r" eaLnBrk="1" hangingPunct="1"/>
              <a:t>53</a:t>
            </a:fld>
            <a:endParaRPr lang="tr-TR" altLang="en-US" sz="1000"/>
          </a:p>
        </p:txBody>
      </p:sp>
      <p:sp>
        <p:nvSpPr>
          <p:cNvPr id="72706" name="Rectangle 3">
            <a:extLst>
              <a:ext uri="{FF2B5EF4-FFF2-40B4-BE49-F238E27FC236}">
                <a16:creationId xmlns:a16="http://schemas.microsoft.com/office/drawing/2014/main" id="{12B24E15-49B5-47EC-B729-C9ABD63FA51F}"/>
              </a:ext>
            </a:extLst>
          </p:cNvPr>
          <p:cNvSpPr>
            <a:spLocks noGrp="1" noChangeArrowheads="1"/>
          </p:cNvSpPr>
          <p:nvPr>
            <p:ph type="body" idx="4294967295"/>
          </p:nvPr>
        </p:nvSpPr>
        <p:spPr>
          <a:xfrm>
            <a:off x="457200" y="836613"/>
            <a:ext cx="8229600" cy="5294312"/>
          </a:xfrm>
        </p:spPr>
        <p:txBody>
          <a:bodyPr/>
          <a:lstStyle/>
          <a:p>
            <a:pPr marL="342900" indent="-342900" eaLnBrk="1" hangingPunct="1">
              <a:buClr>
                <a:schemeClr val="tx1"/>
              </a:buClr>
              <a:buFont typeface="Wingdings" panose="05000000000000000000" pitchFamily="2" charset="2"/>
              <a:buChar char="Ø"/>
            </a:pPr>
            <a:r>
              <a:rPr lang="tr-TR" altLang="en-US" sz="2400">
                <a:ea typeface="ＭＳ Ｐゴシック" panose="020B0600070205080204" pitchFamily="34" charset="-128"/>
              </a:rPr>
              <a:t>Gözütok, D. (2008). </a:t>
            </a:r>
            <a:r>
              <a:rPr lang="tr-TR" altLang="en-US" sz="2400" i="1">
                <a:ea typeface="ＭＳ Ｐゴシック" panose="020B0600070205080204" pitchFamily="34" charset="-128"/>
              </a:rPr>
              <a:t>Eğitim ve Şiddet.</a:t>
            </a:r>
            <a:r>
              <a:rPr lang="tr-TR" altLang="en-US" sz="2400">
                <a:ea typeface="ＭＳ Ｐゴシック" panose="020B0600070205080204" pitchFamily="34" charset="-128"/>
              </a:rPr>
              <a:t> (1. Basım). Ankara:Gazi Kitabevi.</a:t>
            </a:r>
          </a:p>
          <a:p>
            <a:pPr marL="342900" indent="-342900" eaLnBrk="1" hangingPunct="1">
              <a:buClr>
                <a:schemeClr val="tx1"/>
              </a:buClr>
              <a:buFont typeface="Wingdings" panose="05000000000000000000" pitchFamily="2" charset="2"/>
              <a:buChar char="Ø"/>
            </a:pPr>
            <a:r>
              <a:rPr lang="tr-TR" altLang="en-US" sz="2400">
                <a:ea typeface="ＭＳ Ｐゴシック" panose="020B0600070205080204" pitchFamily="34" charset="-128"/>
              </a:rPr>
              <a:t>Karataş, N. (2009). </a:t>
            </a:r>
            <a:r>
              <a:rPr lang="tr-TR" altLang="en-US" sz="2400" i="1">
                <a:ea typeface="ＭＳ Ｐゴシック" panose="020B0600070205080204" pitchFamily="34" charset="-128"/>
              </a:rPr>
              <a:t>Çocuk Gelişim Psikolojisi. </a:t>
            </a:r>
            <a:r>
              <a:rPr lang="tr-TR" altLang="en-US" sz="2400">
                <a:ea typeface="ＭＳ Ｐゴシック" panose="020B0600070205080204" pitchFamily="34" charset="-128"/>
              </a:rPr>
              <a:t>(1. Basım). İstanbul:Mozaik Yayınları.</a:t>
            </a:r>
          </a:p>
          <a:p>
            <a:pPr marL="342900" indent="-342900" eaLnBrk="1" hangingPunct="1">
              <a:buClr>
                <a:schemeClr val="tx1"/>
              </a:buClr>
              <a:buFont typeface="Wingdings" panose="05000000000000000000" pitchFamily="2" charset="2"/>
              <a:buChar char="Ø"/>
            </a:pPr>
            <a:r>
              <a:rPr lang="tr-TR" altLang="en-US" sz="2400">
                <a:ea typeface="ＭＳ Ｐゴシック" panose="020B0600070205080204" pitchFamily="34" charset="-128"/>
              </a:rPr>
              <a:t>Siyez, D. M. (2009). </a:t>
            </a:r>
            <a:r>
              <a:rPr lang="tr-TR" altLang="en-US" sz="2400" i="1">
                <a:ea typeface="ＭＳ Ｐゴシック" panose="020B0600070205080204" pitchFamily="34" charset="-128"/>
              </a:rPr>
              <a:t>Ergenlerde Problem Davranışlar.</a:t>
            </a:r>
            <a:r>
              <a:rPr lang="tr-TR" altLang="en-US" sz="2400">
                <a:ea typeface="ＭＳ Ｐゴシック" panose="020B0600070205080204" pitchFamily="34" charset="-128"/>
              </a:rPr>
              <a:t> (1. Basım) Ankara:Pegem Akademi.</a:t>
            </a:r>
          </a:p>
          <a:p>
            <a:pPr marL="342900" indent="-342900" eaLnBrk="1" hangingPunct="1">
              <a:buClr>
                <a:schemeClr val="tx1"/>
              </a:buClr>
              <a:buFont typeface="Wingdings" panose="05000000000000000000" pitchFamily="2" charset="2"/>
              <a:buChar char="Ø"/>
            </a:pPr>
            <a:r>
              <a:rPr lang="tr-TR" altLang="en-US" sz="2400">
                <a:ea typeface="ＭＳ Ｐゴシック" panose="020B0600070205080204" pitchFamily="34" charset="-128"/>
              </a:rPr>
              <a:t>Yekeler, B. (2010). </a:t>
            </a:r>
            <a:r>
              <a:rPr lang="tr-TR" altLang="en-US" sz="2400" i="1">
                <a:ea typeface="ＭＳ Ｐゴシック" panose="020B0600070205080204" pitchFamily="34" charset="-128"/>
              </a:rPr>
              <a:t>Malatya</a:t>
            </a:r>
            <a:r>
              <a:rPr lang="ja-JP" altLang="tr-TR" sz="2400" i="1">
                <a:ea typeface="ＭＳ Ｐゴシック" panose="020B0600070205080204" pitchFamily="34" charset="-128"/>
              </a:rPr>
              <a:t>’</a:t>
            </a:r>
            <a:r>
              <a:rPr lang="tr-TR" altLang="ja-JP" sz="2400" i="1">
                <a:ea typeface="ＭＳ Ｐゴシック" panose="020B0600070205080204" pitchFamily="34" charset="-128"/>
              </a:rPr>
              <a:t>da Kırsal Bir Bölgede Ergenlik Dönemindeki Gençlere Yönelik Şiddet Ve Etkileyen Faktörler. </a:t>
            </a:r>
            <a:r>
              <a:rPr lang="tr-TR" altLang="ja-JP" sz="2400">
                <a:ea typeface="ＭＳ Ｐゴシック" panose="020B0600070205080204" pitchFamily="34" charset="-128"/>
              </a:rPr>
              <a:t>Yayımlanmamış Yüksek Lisans Tezi, İnönü Üniversitesi Sağlık Bilimleri Enstitüsü, Halk Sağlığı Anabilim Dalı, Malatya.</a:t>
            </a:r>
          </a:p>
          <a:p>
            <a:pPr marL="342900" indent="-342900" eaLnBrk="1" hangingPunct="1">
              <a:buClr>
                <a:schemeClr val="tx1"/>
              </a:buClr>
              <a:buFont typeface="Wingdings" panose="05000000000000000000" pitchFamily="2" charset="2"/>
              <a:buChar char="Ø"/>
            </a:pPr>
            <a:endParaRPr lang="tr-TR" altLang="en-US" sz="2400">
              <a:ea typeface="ＭＳ Ｐゴシック" panose="020B0600070205080204" pitchFamily="34" charset="-128"/>
            </a:endParaRPr>
          </a:p>
          <a:p>
            <a:pPr marL="342900" indent="-342900" eaLnBrk="1" hangingPunct="1">
              <a:buClr>
                <a:schemeClr val="tx1"/>
              </a:buClr>
              <a:buFont typeface="Wingdings" panose="05000000000000000000" pitchFamily="2" charset="2"/>
              <a:buChar char="Ø"/>
            </a:pPr>
            <a:endParaRPr lang="tr-TR" altLang="en-US" sz="2400">
              <a:ea typeface="ＭＳ Ｐゴシック" panose="020B0600070205080204" pitchFamily="34" charset="-128"/>
            </a:endParaRPr>
          </a:p>
        </p:txBody>
      </p:sp>
    </p:spTree>
  </p:cSld>
  <p:clrMapOvr>
    <a:masterClrMapping/>
  </p:clrMapOvr>
  <p:transition spd="med">
    <p:pull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5 Slayt Numarası Yer Tutucusu">
            <a:extLst>
              <a:ext uri="{FF2B5EF4-FFF2-40B4-BE49-F238E27FC236}">
                <a16:creationId xmlns:a16="http://schemas.microsoft.com/office/drawing/2014/main" id="{693E64C4-9D91-4369-B4CB-727C7E4698CD}"/>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61AA115E-F425-4DDF-825C-F243CF498253}" type="slidenum">
              <a:rPr lang="tr-TR" altLang="en-US" sz="1000"/>
              <a:pPr algn="r" eaLnBrk="1" hangingPunct="1"/>
              <a:t>54</a:t>
            </a:fld>
            <a:endParaRPr lang="tr-TR" altLang="en-US" sz="1000"/>
          </a:p>
        </p:txBody>
      </p:sp>
      <p:sp>
        <p:nvSpPr>
          <p:cNvPr id="73730" name="Rectangle 3">
            <a:extLst>
              <a:ext uri="{FF2B5EF4-FFF2-40B4-BE49-F238E27FC236}">
                <a16:creationId xmlns:a16="http://schemas.microsoft.com/office/drawing/2014/main" id="{BACDAF86-6812-40A1-A6D5-B15504DF2EDA}"/>
              </a:ext>
            </a:extLst>
          </p:cNvPr>
          <p:cNvSpPr>
            <a:spLocks noGrp="1" noChangeArrowheads="1"/>
          </p:cNvSpPr>
          <p:nvPr>
            <p:ph type="body" idx="4294967295"/>
          </p:nvPr>
        </p:nvSpPr>
        <p:spPr>
          <a:xfrm>
            <a:off x="323850" y="981075"/>
            <a:ext cx="8229600" cy="5111750"/>
          </a:xfrm>
        </p:spPr>
        <p:txBody>
          <a:bodyPr/>
          <a:lstStyle/>
          <a:p>
            <a:pPr marL="342900" indent="-342900" eaLnBrk="1" hangingPunct="1">
              <a:lnSpc>
                <a:spcPct val="80000"/>
              </a:lnSpc>
              <a:buClr>
                <a:schemeClr val="tx1"/>
              </a:buClr>
              <a:buFont typeface="Wingdings" panose="05000000000000000000" pitchFamily="2" charset="2"/>
              <a:buChar char="Ø"/>
            </a:pPr>
            <a:r>
              <a:rPr lang="tr-TR" altLang="en-US" sz="2400">
                <a:ea typeface="ＭＳ Ｐゴシック" panose="020B0600070205080204" pitchFamily="34" charset="-128"/>
              </a:rPr>
              <a:t>Çetin, H. (2004). </a:t>
            </a:r>
            <a:r>
              <a:rPr lang="tr-TR" altLang="en-US" sz="2400" i="1">
                <a:ea typeface="ＭＳ Ｐゴシック" panose="020B0600070205080204" pitchFamily="34" charset="-128"/>
              </a:rPr>
              <a:t>Öğrenci Ve Ergenlerin Şiddete Yönelik Tutumları: Yaş Ve Cinsiyete Göre Bir İnceleme.</a:t>
            </a:r>
            <a:r>
              <a:rPr lang="tr-TR" altLang="en-US" sz="2400">
                <a:ea typeface="ＭＳ Ｐゴシック" panose="020B0600070205080204" pitchFamily="34" charset="-128"/>
              </a:rPr>
              <a:t> Yayımlanmış Yüksek Lisans Tezi, Ankara Üniversitesi Eğitim Bilimleri Enstitüsü, Eğitim Bilimleri Anabilim Dalı, Ankara. (www.belgeler.com)</a:t>
            </a:r>
          </a:p>
          <a:p>
            <a:pPr marL="342900" indent="-342900" eaLnBrk="1" hangingPunct="1">
              <a:lnSpc>
                <a:spcPct val="80000"/>
              </a:lnSpc>
              <a:buClr>
                <a:schemeClr val="tx1"/>
              </a:buClr>
              <a:buFont typeface="Wingdings" panose="05000000000000000000" pitchFamily="2" charset="2"/>
              <a:buChar char="Ø"/>
            </a:pPr>
            <a:r>
              <a:rPr lang="tr-TR" altLang="en-US" sz="2400">
                <a:ea typeface="ＭＳ Ｐゴシック" panose="020B0600070205080204" pitchFamily="34" charset="-128"/>
              </a:rPr>
              <a:t>Okullarda Şiddet ve Zorbalığın Önlenmesi-Öğrenci El Kitabı; Tübitak,Ankara Üniversitesi)</a:t>
            </a:r>
          </a:p>
          <a:p>
            <a:pPr marL="342900" indent="-342900" eaLnBrk="1" hangingPunct="1">
              <a:lnSpc>
                <a:spcPct val="80000"/>
              </a:lnSpc>
              <a:buClr>
                <a:schemeClr val="tx1"/>
              </a:buClr>
              <a:buFont typeface="Wingdings" panose="05000000000000000000" pitchFamily="2" charset="2"/>
              <a:buNone/>
            </a:pPr>
            <a:endParaRPr lang="tr-TR" altLang="en-US" sz="2400">
              <a:ea typeface="ＭＳ Ｐゴシック" panose="020B0600070205080204" pitchFamily="34" charset="-128"/>
            </a:endParaRPr>
          </a:p>
          <a:p>
            <a:pPr marL="342900" indent="-342900" eaLnBrk="1" hangingPunct="1">
              <a:lnSpc>
                <a:spcPct val="80000"/>
              </a:lnSpc>
              <a:buClr>
                <a:schemeClr val="tx1"/>
              </a:buClr>
              <a:buFont typeface="Wingdings 2" panose="05020102010507070707" pitchFamily="18" charset="2"/>
              <a:buNone/>
            </a:pPr>
            <a:r>
              <a:rPr lang="tr-TR" altLang="en-US" sz="2400" i="1">
                <a:ea typeface="ＭＳ Ｐゴシック" panose="020B0600070205080204" pitchFamily="34" charset="-128"/>
              </a:rPr>
              <a:t>       </a:t>
            </a:r>
            <a:r>
              <a:rPr lang="tr-TR" altLang="en-US" sz="2400">
                <a:ea typeface="ＭＳ Ｐゴシック" panose="020B0600070205080204" pitchFamily="34" charset="-128"/>
              </a:rPr>
              <a:t>İnternet adresleri</a:t>
            </a:r>
          </a:p>
          <a:p>
            <a:pPr marL="342900" indent="-342900" eaLnBrk="1" hangingPunct="1">
              <a:lnSpc>
                <a:spcPct val="80000"/>
              </a:lnSpc>
              <a:buClr>
                <a:schemeClr val="tx1"/>
              </a:buClr>
              <a:buFont typeface="Wingdings" panose="05000000000000000000" pitchFamily="2" charset="2"/>
              <a:buChar char="Ø"/>
            </a:pPr>
            <a:r>
              <a:rPr lang="tr-TR" altLang="en-US" sz="2400">
                <a:ea typeface="ＭＳ Ｐゴシック" panose="020B0600070205080204" pitchFamily="34" charset="-128"/>
              </a:rPr>
              <a:t> </a:t>
            </a:r>
            <a:r>
              <a:rPr lang="tr-TR" altLang="en-US" sz="2400">
                <a:solidFill>
                  <a:srgbClr val="000000"/>
                </a:solidFill>
                <a:ea typeface="ＭＳ Ｐゴシック" panose="020B0600070205080204" pitchFamily="34" charset="-128"/>
              </a:rPr>
              <a:t>Earged.meb.gov.tr/tamamlanan/şiddet_algısı.pdf</a:t>
            </a:r>
          </a:p>
          <a:p>
            <a:pPr marL="342900" indent="-342900" eaLnBrk="1" hangingPunct="1">
              <a:lnSpc>
                <a:spcPct val="80000"/>
              </a:lnSpc>
              <a:buClr>
                <a:schemeClr val="tx1"/>
              </a:buClr>
              <a:buFont typeface="Wingdings" panose="05000000000000000000" pitchFamily="2" charset="2"/>
              <a:buChar char="Ø"/>
            </a:pPr>
            <a:r>
              <a:rPr lang="tr-TR" altLang="en-US" sz="2400">
                <a:solidFill>
                  <a:srgbClr val="000000"/>
                </a:solidFill>
                <a:ea typeface="ＭＳ Ｐゴシック" panose="020B0600070205080204" pitchFamily="34" charset="-128"/>
              </a:rPr>
              <a:t>www.çocukhayat.com/yazi/davranimokul.html</a:t>
            </a:r>
          </a:p>
          <a:p>
            <a:pPr marL="342900" indent="-342900" eaLnBrk="1" hangingPunct="1">
              <a:lnSpc>
                <a:spcPct val="80000"/>
              </a:lnSpc>
              <a:buClr>
                <a:schemeClr val="tx1"/>
              </a:buClr>
              <a:buFont typeface="Wingdings" panose="05000000000000000000" pitchFamily="2" charset="2"/>
              <a:buChar char="Ø"/>
            </a:pPr>
            <a:endParaRPr lang="tr-TR" altLang="en-US" sz="2400">
              <a:solidFill>
                <a:srgbClr val="000000"/>
              </a:solidFill>
              <a:ea typeface="ＭＳ Ｐゴシック" panose="020B0600070205080204" pitchFamily="34" charset="-128"/>
            </a:endParaRPr>
          </a:p>
          <a:p>
            <a:pPr marL="342900" indent="-342900" eaLnBrk="1" hangingPunct="1">
              <a:lnSpc>
                <a:spcPct val="80000"/>
              </a:lnSpc>
              <a:buClr>
                <a:schemeClr val="tx1"/>
              </a:buClr>
              <a:buFont typeface="Wingdings 2" panose="05020102010507070707" pitchFamily="18" charset="2"/>
              <a:buNone/>
            </a:pPr>
            <a:r>
              <a:rPr lang="tr-TR" altLang="en-US" sz="2400" i="1">
                <a:ea typeface="ＭＳ Ｐゴシック" panose="020B0600070205080204" pitchFamily="34" charset="-128"/>
              </a:rPr>
              <a:t> </a:t>
            </a:r>
            <a:r>
              <a:rPr lang="tr-TR" altLang="en-US" sz="2400">
                <a:ea typeface="ＭＳ Ｐゴシック" panose="020B0600070205080204" pitchFamily="34" charset="-128"/>
              </a:rPr>
              <a:t> </a:t>
            </a:r>
          </a:p>
        </p:txBody>
      </p:sp>
    </p:spTree>
  </p:cSld>
  <p:clrMapOvr>
    <a:masterClrMapping/>
  </p:clrMapOvr>
  <p:transition spd="med">
    <p:pull dir="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9C8D2D-721C-46AC-8446-12899C1E6F56}"/>
              </a:ext>
            </a:extLst>
          </p:cNvPr>
          <p:cNvSpPr>
            <a:spLocks noGrp="1"/>
          </p:cNvSpPr>
          <p:nvPr>
            <p:ph type="ftr" sz="quarter" idx="11"/>
          </p:nvPr>
        </p:nvSpPr>
        <p:spPr/>
        <p:txBody>
          <a:bodyPr/>
          <a:lstStyle/>
          <a:p>
            <a:pPr>
              <a:defRPr/>
            </a:pPr>
            <a:r>
              <a:rPr lang="tr-TR"/>
              <a:t>45</a:t>
            </a:r>
          </a:p>
        </p:txBody>
      </p:sp>
      <p:sp>
        <p:nvSpPr>
          <p:cNvPr id="78850" name="Slide Number Placeholder 2">
            <a:extLst>
              <a:ext uri="{FF2B5EF4-FFF2-40B4-BE49-F238E27FC236}">
                <a16:creationId xmlns:a16="http://schemas.microsoft.com/office/drawing/2014/main" id="{C181B3A9-EDC4-4084-86FB-7A0231FA815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E92DA43-4E13-45DB-9D0F-55861C480ED0}" type="slidenum">
              <a:rPr lang="tr-TR" altLang="en-US" sz="1200">
                <a:solidFill>
                  <a:srgbClr val="045C75"/>
                </a:solidFill>
              </a:rPr>
              <a:pPr eaLnBrk="1" hangingPunct="1"/>
              <a:t>55</a:t>
            </a:fld>
            <a:endParaRPr lang="tr-TR" altLang="en-US" sz="1200">
              <a:solidFill>
                <a:srgbClr val="045C75"/>
              </a:solidFill>
            </a:endParaRPr>
          </a:p>
        </p:txBody>
      </p:sp>
      <p:sp>
        <p:nvSpPr>
          <p:cNvPr id="78851" name="TextBox 3">
            <a:extLst>
              <a:ext uri="{FF2B5EF4-FFF2-40B4-BE49-F238E27FC236}">
                <a16:creationId xmlns:a16="http://schemas.microsoft.com/office/drawing/2014/main" id="{419D0F91-3C8F-48B2-9DC1-90000BA254BD}"/>
              </a:ext>
            </a:extLst>
          </p:cNvPr>
          <p:cNvSpPr txBox="1">
            <a:spLocks noChangeArrowheads="1"/>
          </p:cNvSpPr>
          <p:nvPr/>
        </p:nvSpPr>
        <p:spPr bwMode="auto">
          <a:xfrm>
            <a:off x="827088" y="2205038"/>
            <a:ext cx="72009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KATILIMINIZ VE İLGİNİZ İÇİN TEŞEKKÜRLER</a:t>
            </a:r>
            <a:r>
              <a:rPr lang="mr-IN" altLang="en-US" sz="3600"/>
              <a:t>…</a:t>
            </a:r>
            <a:endParaRPr lang="tr-TR" altLang="en-US" sz="3600"/>
          </a:p>
          <a:p>
            <a:pPr eaLnBrk="1" hangingPunct="1"/>
            <a:r>
              <a:rPr lang="tr-TR" altLang="en-US" sz="1800"/>
              <a:t>			</a:t>
            </a:r>
          </a:p>
          <a:p>
            <a:pPr eaLnBrk="1" hangingPunct="1"/>
            <a:r>
              <a:rPr lang="tr-TR" altLang="en-US" sz="1800"/>
              <a:t>				    E.BENGİSU KURGUN</a:t>
            </a:r>
          </a:p>
          <a:p>
            <a:pPr eaLnBrk="1" hangingPunct="1"/>
            <a:r>
              <a:rPr lang="tr-TR" altLang="en-US" sz="1800"/>
              <a:t>				İSKENDERPAŞA İLKOKULU</a:t>
            </a:r>
          </a:p>
          <a:p>
            <a:pPr eaLnBrk="1" hangingPunct="1"/>
            <a:r>
              <a:rPr lang="tr-TR" altLang="en-US" sz="1800"/>
              <a:t>				   REHBER ÖĞRETMENİ</a:t>
            </a:r>
          </a:p>
          <a:p>
            <a:pPr eaLnBrk="1" hangingPunct="1"/>
            <a:endParaRPr lang="en-US" altLang="en-US" sz="1800"/>
          </a:p>
        </p:txBody>
      </p:sp>
    </p:spTree>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5 Slayt Numarası Yer Tutucusu">
            <a:extLst>
              <a:ext uri="{FF2B5EF4-FFF2-40B4-BE49-F238E27FC236}">
                <a16:creationId xmlns:a16="http://schemas.microsoft.com/office/drawing/2014/main" id="{089EDF4E-FE15-4E01-9FC4-5D22A0B1ED51}"/>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41AB0DE-83DD-4077-BA5C-162F57C3D575}" type="slidenum">
              <a:rPr lang="tr-TR" altLang="en-US" sz="1000"/>
              <a:pPr algn="r" eaLnBrk="1" hangingPunct="1"/>
              <a:t>6</a:t>
            </a:fld>
            <a:endParaRPr lang="tr-TR" altLang="en-US" sz="1000"/>
          </a:p>
        </p:txBody>
      </p:sp>
      <p:sp>
        <p:nvSpPr>
          <p:cNvPr id="21506" name="Rectangle 2">
            <a:extLst>
              <a:ext uri="{FF2B5EF4-FFF2-40B4-BE49-F238E27FC236}">
                <a16:creationId xmlns:a16="http://schemas.microsoft.com/office/drawing/2014/main" id="{337396CE-D540-4C12-8C2A-D8F019E245BD}"/>
              </a:ext>
            </a:extLst>
          </p:cNvPr>
          <p:cNvSpPr>
            <a:spLocks noGrp="1" noChangeArrowheads="1"/>
          </p:cNvSpPr>
          <p:nvPr>
            <p:ph type="title" idx="4294967295"/>
          </p:nvPr>
        </p:nvSpPr>
        <p:spPr>
          <a:xfrm>
            <a:off x="539750" y="908050"/>
            <a:ext cx="8229600" cy="1143000"/>
          </a:xfrm>
        </p:spPr>
        <p:txBody>
          <a:bodyPr lIns="91440" rIns="91440" bIns="45720" anchor="ctr"/>
          <a:lstStyle/>
          <a:p>
            <a:pPr eaLnBrk="1" hangingPunct="1"/>
            <a:r>
              <a:rPr lang="tr-TR" altLang="en-US" sz="2400" b="1">
                <a:ea typeface="ＭＳ Ｐゴシック" panose="020B0600070205080204" pitchFamily="34" charset="-128"/>
              </a:rPr>
              <a:t>Sözel Şiddet</a:t>
            </a:r>
            <a:r>
              <a:rPr lang="tr-TR" altLang="en-US" sz="2400">
                <a:ea typeface="ＭＳ Ｐゴシック" panose="020B0600070205080204" pitchFamily="34" charset="-128"/>
              </a:rPr>
              <a:t>: Bir kişinin küçük düşürücü isimler takılarak veya alay edilerek veya kişinin sabır- tolerans sınırlarını zorlayacak şakalar yapmak yoluyla rahatsızlık verme davranışlarını içerir. Bu davranışlara maruz kalan kişinin duyguları incinebilir.</a:t>
            </a:r>
            <a:br>
              <a:rPr lang="tr-TR" altLang="en-US" sz="2000">
                <a:ea typeface="ＭＳ Ｐゴシック" panose="020B0600070205080204" pitchFamily="34" charset="-128"/>
              </a:rPr>
            </a:br>
            <a:endParaRPr lang="tr-TR" altLang="en-US" sz="2000">
              <a:ea typeface="ＭＳ Ｐゴシック" panose="020B0600070205080204" pitchFamily="34" charset="-128"/>
            </a:endParaRPr>
          </a:p>
        </p:txBody>
      </p:sp>
      <p:sp>
        <p:nvSpPr>
          <p:cNvPr id="21507" name="Rectangle 3">
            <a:extLst>
              <a:ext uri="{FF2B5EF4-FFF2-40B4-BE49-F238E27FC236}">
                <a16:creationId xmlns:a16="http://schemas.microsoft.com/office/drawing/2014/main" id="{79168A57-0CBA-40EB-B016-094ABEFBC5FA}"/>
              </a:ext>
            </a:extLst>
          </p:cNvPr>
          <p:cNvSpPr>
            <a:spLocks noGrp="1" noChangeArrowheads="1"/>
          </p:cNvSpPr>
          <p:nvPr>
            <p:ph type="body" idx="4294967295"/>
          </p:nvPr>
        </p:nvSpPr>
        <p:spPr>
          <a:xfrm>
            <a:off x="-36513" y="2305050"/>
            <a:ext cx="4608513" cy="4652963"/>
          </a:xfrm>
        </p:spPr>
        <p:txBody>
          <a:bodyPr/>
          <a:lstStyle/>
          <a:p>
            <a:pPr marL="342900" indent="-342900" eaLnBrk="1" hangingPunct="1">
              <a:buClr>
                <a:schemeClr val="tx1"/>
              </a:buClr>
              <a:buFontTx/>
              <a:buNone/>
            </a:pPr>
            <a:r>
              <a:rPr lang="tr-TR" altLang="en-US" sz="2000">
                <a:ea typeface="ＭＳ Ｐゴシック" panose="020B0600070205080204" pitchFamily="34" charset="-128"/>
              </a:rPr>
              <a:t>      • </a:t>
            </a:r>
            <a:r>
              <a:rPr lang="tr-TR" altLang="en-US" sz="2000" b="1">
                <a:solidFill>
                  <a:srgbClr val="FF0000"/>
                </a:solidFill>
                <a:ea typeface="ＭＳ Ｐゴシック" panose="020B0600070205080204" pitchFamily="34" charset="-128"/>
              </a:rPr>
              <a:t>Küfür etme, kaba ve çirkin sözler söyleme</a:t>
            </a:r>
          </a:p>
          <a:p>
            <a:pPr marL="342900" indent="-342900" eaLnBrk="1" hangingPunct="1">
              <a:buClr>
                <a:schemeClr val="tx1"/>
              </a:buClr>
              <a:buFontTx/>
              <a:buNone/>
            </a:pPr>
            <a:endParaRPr lang="tr-TR" altLang="en-US" sz="2000" b="1">
              <a:solidFill>
                <a:srgbClr val="FF0000"/>
              </a:solidFill>
              <a:ea typeface="ＭＳ Ｐゴシック" panose="020B0600070205080204" pitchFamily="34" charset="-128"/>
            </a:endParaRPr>
          </a:p>
          <a:p>
            <a:pPr marL="342900" indent="-342900" eaLnBrk="1" hangingPunct="1">
              <a:buClr>
                <a:schemeClr val="tx1"/>
              </a:buClr>
              <a:buFontTx/>
              <a:buNone/>
            </a:pPr>
            <a:r>
              <a:rPr lang="tr-TR" altLang="en-US" sz="2000">
                <a:latin typeface="Arial" panose="020B0604020202020204" pitchFamily="34" charset="0"/>
                <a:ea typeface="ＭＳ Ｐゴシック" panose="020B0600070205080204" pitchFamily="34" charset="-128"/>
              </a:rPr>
              <a:t>     </a:t>
            </a:r>
            <a:r>
              <a:rPr lang="tr-TR" altLang="en-US" sz="2000">
                <a:ea typeface="ＭＳ Ｐゴシック" panose="020B0600070205080204" pitchFamily="34" charset="-128"/>
              </a:rPr>
              <a:t>• </a:t>
            </a:r>
            <a:r>
              <a:rPr lang="tr-TR" altLang="en-US" sz="2000" b="1">
                <a:solidFill>
                  <a:srgbClr val="FF0000"/>
                </a:solidFill>
                <a:ea typeface="ＭＳ Ｐゴシック" panose="020B0600070205080204" pitchFamily="34" charset="-128"/>
              </a:rPr>
              <a:t>Hakaret etme, küçük düşürme, utandırma, dalga geçme, alay etme, incitme, kızdırma, ağlatma</a:t>
            </a:r>
          </a:p>
          <a:p>
            <a:pPr marL="342900" indent="-342900" eaLnBrk="1" hangingPunct="1">
              <a:buClr>
                <a:schemeClr val="tx1"/>
              </a:buClr>
              <a:buFontTx/>
              <a:buNone/>
            </a:pPr>
            <a:endParaRPr lang="tr-TR" altLang="en-US" sz="2000" b="1">
              <a:solidFill>
                <a:srgbClr val="FF0000"/>
              </a:solidFill>
              <a:ea typeface="ＭＳ Ｐゴシック" panose="020B0600070205080204" pitchFamily="34" charset="-128"/>
            </a:endParaRPr>
          </a:p>
          <a:p>
            <a:pPr marL="342900" indent="-342900" eaLnBrk="1" hangingPunct="1">
              <a:buClr>
                <a:schemeClr val="tx1"/>
              </a:buClr>
              <a:buFontTx/>
              <a:buNone/>
            </a:pPr>
            <a:r>
              <a:rPr lang="tr-TR" altLang="en-US" sz="2000">
                <a:latin typeface="Arial" panose="020B0604020202020204" pitchFamily="34" charset="0"/>
                <a:ea typeface="ＭＳ Ｐゴシック" panose="020B0600070205080204" pitchFamily="34" charset="-128"/>
              </a:rPr>
              <a:t>    </a:t>
            </a:r>
            <a:r>
              <a:rPr lang="tr-TR" altLang="en-US" sz="2000">
                <a:ea typeface="ＭＳ Ｐゴシック" panose="020B0600070205080204" pitchFamily="34" charset="-128"/>
              </a:rPr>
              <a:t>• </a:t>
            </a:r>
            <a:r>
              <a:rPr lang="tr-TR" altLang="en-US" sz="2000" b="1">
                <a:solidFill>
                  <a:srgbClr val="FF0000"/>
                </a:solidFill>
                <a:ea typeface="ＭＳ Ｐゴシック" panose="020B0600070205080204" pitchFamily="34" charset="-128"/>
              </a:rPr>
              <a:t>Rengi, saçı, görünüşü, giysileri, beden ölçüsü ya da bedensel özrüyle alay etme</a:t>
            </a:r>
            <a:br>
              <a:rPr lang="tr-TR" altLang="en-US" sz="2000" b="1">
                <a:solidFill>
                  <a:srgbClr val="FF0000"/>
                </a:solidFill>
                <a:ea typeface="ＭＳ Ｐゴシック" panose="020B0600070205080204" pitchFamily="34" charset="-128"/>
              </a:rPr>
            </a:br>
            <a:br>
              <a:rPr lang="tr-TR" altLang="en-US" sz="1500">
                <a:ea typeface="ＭＳ Ｐゴシック" panose="020B0600070205080204" pitchFamily="34" charset="-128"/>
              </a:rPr>
            </a:br>
            <a:endParaRPr lang="tr-TR" altLang="en-US" sz="1500">
              <a:ea typeface="ＭＳ Ｐゴシック" panose="020B0600070205080204" pitchFamily="34" charset="-128"/>
            </a:endParaRPr>
          </a:p>
        </p:txBody>
      </p:sp>
      <p:pic>
        <p:nvPicPr>
          <p:cNvPr id="21508" name="Picture 11" descr="imagesCACLC320">
            <a:extLst>
              <a:ext uri="{FF2B5EF4-FFF2-40B4-BE49-F238E27FC236}">
                <a16:creationId xmlns:a16="http://schemas.microsoft.com/office/drawing/2014/main" id="{29EE43B6-C6E3-4E97-AA2D-B104FF03DF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2205038"/>
            <a:ext cx="3600450"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3 Slayt Numarası Yer Tutucusu">
            <a:extLst>
              <a:ext uri="{FF2B5EF4-FFF2-40B4-BE49-F238E27FC236}">
                <a16:creationId xmlns:a16="http://schemas.microsoft.com/office/drawing/2014/main" id="{E23DFCAB-E97E-4FF2-8029-17EFFE36A881}"/>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A463800-FE24-4A4A-BFA6-CDA4E9ABF61E}" type="slidenum">
              <a:rPr lang="tr-TR" altLang="en-US" sz="1000"/>
              <a:pPr algn="r" eaLnBrk="1" hangingPunct="1"/>
              <a:t>7</a:t>
            </a:fld>
            <a:endParaRPr lang="tr-TR" altLang="en-US" sz="1000"/>
          </a:p>
        </p:txBody>
      </p:sp>
      <p:sp>
        <p:nvSpPr>
          <p:cNvPr id="22530" name="4 Dikdörtgen">
            <a:extLst>
              <a:ext uri="{FF2B5EF4-FFF2-40B4-BE49-F238E27FC236}">
                <a16:creationId xmlns:a16="http://schemas.microsoft.com/office/drawing/2014/main" id="{8DBA3DA8-8EB6-439B-B9BA-BC6CFCEEEB3C}"/>
              </a:ext>
            </a:extLst>
          </p:cNvPr>
          <p:cNvSpPr>
            <a:spLocks noChangeArrowheads="1"/>
          </p:cNvSpPr>
          <p:nvPr/>
        </p:nvSpPr>
        <p:spPr bwMode="auto">
          <a:xfrm>
            <a:off x="323850" y="123825"/>
            <a:ext cx="424815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tr-TR" altLang="en-US">
                <a:solidFill>
                  <a:srgbClr val="FF0000"/>
                </a:solidFill>
              </a:rPr>
              <a:t>• Aksanı ya da konuşma tarzıyla alay etme</a:t>
            </a:r>
          </a:p>
          <a:p>
            <a:br>
              <a:rPr lang="tr-TR" altLang="en-US">
                <a:solidFill>
                  <a:srgbClr val="FF0000"/>
                </a:solidFill>
              </a:rPr>
            </a:br>
            <a:r>
              <a:rPr lang="tr-TR" altLang="en-US">
                <a:solidFill>
                  <a:srgbClr val="FF0000"/>
                </a:solidFill>
              </a:rPr>
              <a:t>• Anne, baba ya da ailesinin özelliklerini alay konusu yapma</a:t>
            </a:r>
          </a:p>
          <a:p>
            <a:br>
              <a:rPr lang="tr-TR" altLang="en-US">
                <a:solidFill>
                  <a:srgbClr val="FF0000"/>
                </a:solidFill>
              </a:rPr>
            </a:br>
            <a:r>
              <a:rPr lang="tr-TR" altLang="en-US">
                <a:solidFill>
                  <a:srgbClr val="FF0000"/>
                </a:solidFill>
              </a:rPr>
              <a:t>• Zeka ve öğrenme düzeyiyle alay etme</a:t>
            </a:r>
          </a:p>
          <a:p>
            <a:br>
              <a:rPr lang="tr-TR" altLang="en-US">
                <a:solidFill>
                  <a:srgbClr val="FF0000"/>
                </a:solidFill>
              </a:rPr>
            </a:br>
            <a:r>
              <a:rPr lang="tr-TR" altLang="en-US">
                <a:solidFill>
                  <a:srgbClr val="FF0000"/>
                </a:solidFill>
              </a:rPr>
              <a:t>• Hoşa gitmeyen, küçük düşürücü isimler (lakap) takma</a:t>
            </a:r>
          </a:p>
          <a:p>
            <a:br>
              <a:rPr lang="tr-TR" altLang="en-US">
                <a:solidFill>
                  <a:srgbClr val="FF0000"/>
                </a:solidFill>
              </a:rPr>
            </a:br>
            <a:r>
              <a:rPr lang="tr-TR" altLang="en-US">
                <a:solidFill>
                  <a:srgbClr val="FF0000"/>
                </a:solidFill>
              </a:rPr>
              <a:t>• Aşağılayıcı bir biçimde gülme</a:t>
            </a:r>
            <a:endParaRPr lang="tr-TR" altLang="en-US" sz="2000">
              <a:solidFill>
                <a:srgbClr val="FF0000"/>
              </a:solidFill>
            </a:endParaRPr>
          </a:p>
        </p:txBody>
      </p:sp>
      <p:pic>
        <p:nvPicPr>
          <p:cNvPr id="22531" name="Picture 4" descr="imagesCAI1PO6W">
            <a:extLst>
              <a:ext uri="{FF2B5EF4-FFF2-40B4-BE49-F238E27FC236}">
                <a16:creationId xmlns:a16="http://schemas.microsoft.com/office/drawing/2014/main" id="{560B7B1A-0984-4594-BB11-19E8CED0C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0"/>
            <a:ext cx="42116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Slayt Numarası Yer Tutucusu">
            <a:extLst>
              <a:ext uri="{FF2B5EF4-FFF2-40B4-BE49-F238E27FC236}">
                <a16:creationId xmlns:a16="http://schemas.microsoft.com/office/drawing/2014/main" id="{0B5E92FC-9317-47DE-A5BC-BEECA783B07D}"/>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B25743C-CF2B-47BB-8867-73B3FDE0449C}" type="slidenum">
              <a:rPr lang="tr-TR" altLang="en-US" sz="1000"/>
              <a:pPr algn="r" eaLnBrk="1" hangingPunct="1"/>
              <a:t>8</a:t>
            </a:fld>
            <a:endParaRPr lang="tr-TR" altLang="en-US" sz="1000"/>
          </a:p>
        </p:txBody>
      </p:sp>
      <p:sp>
        <p:nvSpPr>
          <p:cNvPr id="23554" name="2 Dikdörtgen">
            <a:extLst>
              <a:ext uri="{FF2B5EF4-FFF2-40B4-BE49-F238E27FC236}">
                <a16:creationId xmlns:a16="http://schemas.microsoft.com/office/drawing/2014/main" id="{260CED58-E9B3-441C-867F-01D0D4EF4EF4}"/>
              </a:ext>
            </a:extLst>
          </p:cNvPr>
          <p:cNvSpPr>
            <a:spLocks noChangeArrowheads="1"/>
          </p:cNvSpPr>
          <p:nvPr/>
        </p:nvSpPr>
        <p:spPr bwMode="auto">
          <a:xfrm>
            <a:off x="323850" y="908050"/>
            <a:ext cx="8496300" cy="446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tr-TR" altLang="en-US" b="1">
                <a:solidFill>
                  <a:schemeClr val="tx2"/>
                </a:solidFill>
              </a:rPr>
              <a:t>Cinsel Şiddet: </a:t>
            </a:r>
            <a:r>
              <a:rPr lang="tr-TR" altLang="en-US">
                <a:solidFill>
                  <a:schemeClr val="tx2"/>
                </a:solidFill>
              </a:rPr>
              <a:t>Cinsel şiddet, terapi alınmadığında, kişinin tüm yaşam dönemlerini etkilemektedir. Cinsel istismara bağlı ortaya çıkan semptomlar;</a:t>
            </a:r>
          </a:p>
          <a:p>
            <a:endParaRPr lang="tr-TR" altLang="en-US">
              <a:solidFill>
                <a:schemeClr val="tx2"/>
              </a:solidFill>
            </a:endParaRPr>
          </a:p>
          <a:p>
            <a:pPr>
              <a:buFont typeface="Wingdings" panose="05000000000000000000" pitchFamily="2" charset="2"/>
              <a:buChar char="§"/>
            </a:pPr>
            <a:r>
              <a:rPr lang="tr-TR" altLang="en-US">
                <a:solidFill>
                  <a:srgbClr val="FF0000"/>
                </a:solidFill>
              </a:rPr>
              <a:t> Anksiyete(Kaygı Bozukluklukları),</a:t>
            </a:r>
          </a:p>
          <a:p>
            <a:pPr>
              <a:buFont typeface="Wingdings" panose="05000000000000000000" pitchFamily="2" charset="2"/>
              <a:buChar char="§"/>
            </a:pPr>
            <a:r>
              <a:rPr lang="tr-TR" altLang="en-US">
                <a:solidFill>
                  <a:srgbClr val="FF0000"/>
                </a:solidFill>
              </a:rPr>
              <a:t> Cinsel işlev bozukluğu, </a:t>
            </a:r>
          </a:p>
          <a:p>
            <a:pPr>
              <a:buFont typeface="Wingdings" panose="05000000000000000000" pitchFamily="2" charset="2"/>
              <a:buChar char="§"/>
            </a:pPr>
            <a:r>
              <a:rPr lang="tr-TR" altLang="en-US">
                <a:solidFill>
                  <a:srgbClr val="FF0000"/>
                </a:solidFill>
              </a:rPr>
              <a:t> Uyku bozuklukları, </a:t>
            </a:r>
          </a:p>
          <a:p>
            <a:pPr>
              <a:buFont typeface="Wingdings" panose="05000000000000000000" pitchFamily="2" charset="2"/>
              <a:buChar char="§"/>
            </a:pPr>
            <a:r>
              <a:rPr lang="tr-TR" altLang="en-US">
                <a:solidFill>
                  <a:srgbClr val="FF0000"/>
                </a:solidFill>
              </a:rPr>
              <a:t> Öfke,</a:t>
            </a:r>
          </a:p>
          <a:p>
            <a:pPr>
              <a:buFont typeface="Wingdings" panose="05000000000000000000" pitchFamily="2" charset="2"/>
              <a:buChar char="§"/>
            </a:pPr>
            <a:r>
              <a:rPr lang="tr-TR" altLang="en-US">
                <a:solidFill>
                  <a:srgbClr val="FF0000"/>
                </a:solidFill>
              </a:rPr>
              <a:t> Uyuşturucu madde kullanımı,</a:t>
            </a:r>
          </a:p>
          <a:p>
            <a:pPr>
              <a:buFont typeface="Wingdings" panose="05000000000000000000" pitchFamily="2" charset="2"/>
              <a:buChar char="§"/>
            </a:pPr>
            <a:r>
              <a:rPr lang="tr-TR" altLang="en-US">
                <a:solidFill>
                  <a:srgbClr val="FF0000"/>
                </a:solidFill>
              </a:rPr>
              <a:t> Düşük özsaygı,</a:t>
            </a:r>
          </a:p>
          <a:p>
            <a:pPr>
              <a:buFont typeface="Wingdings" panose="05000000000000000000" pitchFamily="2" charset="2"/>
              <a:buChar char="§"/>
            </a:pPr>
            <a:r>
              <a:rPr lang="tr-TR" altLang="en-US">
                <a:solidFill>
                  <a:srgbClr val="FF0000"/>
                </a:solidFill>
              </a:rPr>
              <a:t> İntihar eğilimi  olarak belirlenmiştir. </a:t>
            </a:r>
            <a:br>
              <a:rPr lang="tr-TR" altLang="en-US" sz="2000">
                <a:solidFill>
                  <a:srgbClr val="FF0000"/>
                </a:solidFill>
              </a:rPr>
            </a:br>
            <a:endParaRPr lang="tr-TR" altLang="en-US" sz="2000">
              <a:solidFill>
                <a:srgbClr val="FF0000"/>
              </a:solidFill>
            </a:endParaRPr>
          </a:p>
        </p:txBody>
      </p:sp>
    </p:spTree>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5 Slayt Numarası Yer Tutucusu">
            <a:extLst>
              <a:ext uri="{FF2B5EF4-FFF2-40B4-BE49-F238E27FC236}">
                <a16:creationId xmlns:a16="http://schemas.microsoft.com/office/drawing/2014/main" id="{AD84140D-DCC4-4599-9FF1-EF437EA28490}"/>
              </a:ext>
            </a:extLst>
          </p:cNvPr>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90EB632-8855-4828-8226-AFC6AD154F47}" type="slidenum">
              <a:rPr lang="tr-TR" altLang="en-US" sz="1000"/>
              <a:pPr algn="r" eaLnBrk="1" hangingPunct="1"/>
              <a:t>9</a:t>
            </a:fld>
            <a:endParaRPr lang="tr-TR" altLang="en-US" sz="1000"/>
          </a:p>
        </p:txBody>
      </p:sp>
      <p:sp>
        <p:nvSpPr>
          <p:cNvPr id="24578" name="Rectangle 2">
            <a:extLst>
              <a:ext uri="{FF2B5EF4-FFF2-40B4-BE49-F238E27FC236}">
                <a16:creationId xmlns:a16="http://schemas.microsoft.com/office/drawing/2014/main" id="{61188972-B59D-414D-B1E0-62163E12A456}"/>
              </a:ext>
            </a:extLst>
          </p:cNvPr>
          <p:cNvSpPr>
            <a:spLocks noGrp="1" noChangeArrowheads="1"/>
          </p:cNvSpPr>
          <p:nvPr>
            <p:ph type="title" idx="4294967295"/>
          </p:nvPr>
        </p:nvSpPr>
        <p:spPr>
          <a:xfrm>
            <a:off x="468313" y="117475"/>
            <a:ext cx="8229600" cy="3743325"/>
          </a:xfrm>
        </p:spPr>
        <p:txBody>
          <a:bodyPr lIns="91440" rIns="91440" bIns="45720" anchor="ctr"/>
          <a:lstStyle/>
          <a:p>
            <a:pPr eaLnBrk="1" hangingPunct="1">
              <a:buFont typeface="Wingdings" panose="05000000000000000000" pitchFamily="2" charset="2"/>
              <a:buNone/>
            </a:pPr>
            <a:br>
              <a:rPr lang="tr-TR" altLang="en-US" sz="2800" b="1">
                <a:ea typeface="ＭＳ Ｐゴシック" panose="020B0600070205080204" pitchFamily="34" charset="-128"/>
              </a:rPr>
            </a:br>
            <a:br>
              <a:rPr lang="tr-TR" altLang="en-US" sz="2800" b="1">
                <a:ea typeface="ＭＳ Ｐゴシック" panose="020B0600070205080204" pitchFamily="34" charset="-128"/>
              </a:rPr>
            </a:br>
            <a:br>
              <a:rPr lang="tr-TR" altLang="en-US" sz="2800" b="1">
                <a:ea typeface="ＭＳ Ｐゴシック" panose="020B0600070205080204" pitchFamily="34" charset="-128"/>
              </a:rPr>
            </a:br>
            <a:br>
              <a:rPr lang="tr-TR" altLang="en-US" sz="2800" b="1">
                <a:ea typeface="ＭＳ Ｐゴシック" panose="020B0600070205080204" pitchFamily="34" charset="-128"/>
              </a:rPr>
            </a:br>
            <a:br>
              <a:rPr lang="tr-TR" altLang="en-US" sz="2800" b="1">
                <a:ea typeface="ＭＳ Ｐゴシック" panose="020B0600070205080204" pitchFamily="34" charset="-128"/>
              </a:rPr>
            </a:br>
            <a:br>
              <a:rPr lang="tr-TR" altLang="en-US" sz="2800" b="1">
                <a:ea typeface="ＭＳ Ｐゴシック" panose="020B0600070205080204" pitchFamily="34" charset="-128"/>
              </a:rPr>
            </a:br>
            <a:r>
              <a:rPr lang="tr-TR" altLang="en-US" sz="2400" b="1">
                <a:ea typeface="ＭＳ Ｐゴシック" panose="020B0600070205080204" pitchFamily="34" charset="-128"/>
              </a:rPr>
              <a:t>ŞİDDETİN NEDENLERİ</a:t>
            </a:r>
            <a:br>
              <a:rPr lang="tr-TR" altLang="en-US" sz="2400" b="1">
                <a:ea typeface="ＭＳ Ｐゴシック" panose="020B0600070205080204" pitchFamily="34" charset="-128"/>
              </a:rPr>
            </a:br>
            <a:br>
              <a:rPr lang="tr-TR" altLang="en-US" sz="2400" b="1">
                <a:ea typeface="ＭＳ Ｐゴシック" panose="020B0600070205080204" pitchFamily="34" charset="-128"/>
              </a:rPr>
            </a:br>
            <a:r>
              <a:rPr lang="tr-TR" altLang="en-US" sz="2000" b="1">
                <a:ea typeface="ＭＳ Ｐゴシック" panose="020B0600070205080204" pitchFamily="34" charset="-128"/>
              </a:rPr>
              <a:t>    </a:t>
            </a:r>
            <a:r>
              <a:rPr lang="tr-TR" altLang="en-US" sz="2000">
                <a:ea typeface="ＭＳ Ｐゴシック" panose="020B0600070205080204" pitchFamily="34" charset="-128"/>
              </a:rPr>
              <a:t>Bireyin, yaşadığı </a:t>
            </a:r>
            <a:r>
              <a:rPr lang="tr-TR" altLang="en-US" sz="2000" i="1" u="sng">
                <a:solidFill>
                  <a:srgbClr val="FF0000"/>
                </a:solidFill>
                <a:ea typeface="ＭＳ Ｐゴシック" panose="020B0600070205080204" pitchFamily="34" charset="-128"/>
              </a:rPr>
              <a:t>çocukluk döneminden edindiği duygu, düşünce, bilinçaltına atılmış birikimleri ve buna bağlı olarak dürtüleri,</a:t>
            </a:r>
            <a:r>
              <a:rPr lang="tr-TR" altLang="en-US" sz="2000">
                <a:ea typeface="ＭＳ Ｐゴシック" panose="020B0600070205080204" pitchFamily="34" charset="-128"/>
              </a:rPr>
              <a:t> onun şiddet uygulamasına neden olmaktadır. Cüceloğlu (1991) sosyal öğrenmenin temelinde </a:t>
            </a:r>
            <a:r>
              <a:rPr lang="tr-TR" altLang="en-US" sz="2000">
                <a:solidFill>
                  <a:srgbClr val="FF0000"/>
                </a:solidFill>
                <a:ea typeface="ＭＳ Ｐゴシック" panose="020B0600070205080204" pitchFamily="34" charset="-128"/>
              </a:rPr>
              <a:t>çocuğun çevresinde oluşan davranışları taklit etmesinin yattığını ve çevresinde saldırgan davranışlar görerek büyüyen çocukların saldırgan olabileceğini vurgulamaktadır</a:t>
            </a:r>
            <a:r>
              <a:rPr lang="tr-TR" altLang="en-US" sz="2000">
                <a:ea typeface="ＭＳ Ｐゴシック" panose="020B0600070205080204" pitchFamily="34" charset="-128"/>
              </a:rPr>
              <a:t>. Yapılan araştırmalar, çocuklarını döven anne babaların, kendilerinin de dövülerek büyüdüğünü ortaya koymuştur. </a:t>
            </a:r>
            <a:br>
              <a:rPr lang="tr-TR" altLang="en-US" sz="2000" b="1">
                <a:ea typeface="ＭＳ Ｐゴシック" panose="020B0600070205080204" pitchFamily="34" charset="-128"/>
              </a:rPr>
            </a:br>
            <a:r>
              <a:rPr lang="tr-TR" altLang="en-US" sz="2100">
                <a:ea typeface="ＭＳ Ｐゴシック" panose="020B0600070205080204" pitchFamily="34" charset="-128"/>
              </a:rPr>
              <a:t>    </a:t>
            </a:r>
            <a:br>
              <a:rPr lang="tr-TR" altLang="en-US" sz="1900" b="1">
                <a:ea typeface="ＭＳ Ｐゴシック" panose="020B0600070205080204" pitchFamily="34" charset="-128"/>
              </a:rPr>
            </a:br>
            <a:br>
              <a:rPr lang="tr-TR" altLang="en-US" sz="1900" b="1">
                <a:ea typeface="ＭＳ Ｐゴシック" panose="020B0600070205080204" pitchFamily="34" charset="-128"/>
              </a:rPr>
            </a:br>
            <a:r>
              <a:rPr lang="tr-TR" altLang="en-US" sz="1900" b="1">
                <a:ea typeface="ＭＳ Ｐゴシック" panose="020B0600070205080204" pitchFamily="34" charset="-128"/>
              </a:rPr>
              <a:t>   </a:t>
            </a:r>
            <a:br>
              <a:rPr lang="tr-TR" altLang="en-US" sz="1900" b="1">
                <a:ea typeface="ＭＳ Ｐゴシック" panose="020B0600070205080204" pitchFamily="34" charset="-128"/>
              </a:rPr>
            </a:br>
            <a:br>
              <a:rPr lang="tr-TR" altLang="en-US" sz="1900" b="1">
                <a:ea typeface="ＭＳ Ｐゴシック" panose="020B0600070205080204" pitchFamily="34" charset="-128"/>
              </a:rPr>
            </a:br>
            <a:br>
              <a:rPr lang="tr-TR" altLang="en-US" sz="1900" b="1">
                <a:ea typeface="ＭＳ Ｐゴシック" panose="020B0600070205080204" pitchFamily="34" charset="-128"/>
              </a:rPr>
            </a:br>
            <a:endParaRPr lang="tr-TR" altLang="en-US" sz="1900" b="1">
              <a:ea typeface="ＭＳ Ｐゴシック" panose="020B0600070205080204" pitchFamily="34" charset="-128"/>
            </a:endParaRPr>
          </a:p>
        </p:txBody>
      </p:sp>
      <p:pic>
        <p:nvPicPr>
          <p:cNvPr id="24579" name="Picture 4" descr="imagesCAUDR4ZP">
            <a:extLst>
              <a:ext uri="{FF2B5EF4-FFF2-40B4-BE49-F238E27FC236}">
                <a16:creationId xmlns:a16="http://schemas.microsoft.com/office/drawing/2014/main" id="{3CD413F4-D290-4BE9-9F45-5655B420BC56}"/>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39750" y="4159250"/>
            <a:ext cx="7272338" cy="2509838"/>
          </a:xfrm>
          <a:noFill/>
        </p:spPr>
      </p:pic>
    </p:spTree>
  </p:cSld>
  <p:clrMapOvr>
    <a:masterClrMapping/>
  </p:clrMapOvr>
  <p:transition spd="med">
    <p:pull dir="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820</TotalTime>
  <Words>2117</Words>
  <Application>Microsoft Office PowerPoint</Application>
  <PresentationFormat>Ekran Gösterisi (4:3)</PresentationFormat>
  <Paragraphs>391</Paragraphs>
  <Slides>55</Slides>
  <Notes>5</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Akış</vt:lpstr>
      <vt:lpstr>PowerPoint Sunusu</vt:lpstr>
      <vt:lpstr>ŞİDDET NEDİR?      Şiddet; kişinin kendisini yada farklı kişi gruplarla anlaşmazlığa düştüğünde sorun çözme, inandırma, uzlaştırma gibi yöntemlerle başvurmak yerine; yaralama, psikolojik zarar verme, gelişme geriliği oluşturma yada ihmal etme ile sonuçlanabilen, kasıtlı güç kullanımına dayalı davranışlara başvurmasıdır.        </vt:lpstr>
      <vt:lpstr>ŞİDDET TÜRLERİ    Fiziksel Şiddet: Kişilerin bedenine yönelik olan ve yine kişilerin bedensel olarak zarar görmesine yol açan şiddettir.        </vt:lpstr>
      <vt:lpstr>PowerPoint Sunusu</vt:lpstr>
      <vt:lpstr> Duygusal Şiddet: Çocukların, olumsuz tutumlara maruz kalmaları , beklediği sevgi ve ilginin karşılanamamasıdır.  -Korkutmak,  -tehdit etmek,  -aşağılamak,  -reddetmek,  -özgüvenini sarsmak amacıyla yapılan her türlü sözlü ve fiili tutum ve   davranış biçimleri, duygusal şiddet türlerindendir.              En sık rastlanan şiddet türüdür. Şiddeti uygulayan çoğu zaman bunun duygusal şiddet olduğunun bilincinde değildir. Uygulayan kişiye sorulduğunda “İlgisini uyandırmak veya davranışı cezalandırmak amacıyla sevgiden yoksun bırakma davranışı gösterdiğini açıklar.  ***Duygusal şiddetin etkileri, fiziksel şiddetin etkilerinden daha geç iyileşir. </vt:lpstr>
      <vt:lpstr>Sözel Şiddet: Bir kişinin küçük düşürücü isimler takılarak veya alay edilerek veya kişinin sabır- tolerans sınırlarını zorlayacak şakalar yapmak yoluyla rahatsızlık verme davranışlarını içerir. Bu davranışlara maruz kalan kişinin duyguları incinebilir. </vt:lpstr>
      <vt:lpstr>PowerPoint Sunusu</vt:lpstr>
      <vt:lpstr>PowerPoint Sunusu</vt:lpstr>
      <vt:lpstr>      ŞİDDETİN NEDENLERİ      Bireyin, yaşadığı çocukluk döneminden edindiği duygu, düşünce, bilinçaltına atılmış birikimleri ve buna bağlı olarak dürtüleri, onun şiddet uygulamasına neden olmaktadır. Cüceloğlu (1991) sosyal öğrenmenin temelinde çocuğun çevresinde oluşan davranışları taklit etmesinin yattığını ve çevresinde saldırgan davranışlar görerek büyüyen çocukların saldırgan olabileceğini vurgulamaktadır. Yapılan araştırmalar, çocuklarını döven anne babaların, kendilerinin de dövülerek büyüdüğünü ortaya koymuştur.              </vt:lpstr>
      <vt:lpstr>PowerPoint Sunusu</vt:lpstr>
      <vt:lpstr>   </vt:lpstr>
      <vt:lpstr>PowerPoint Sunusu</vt:lpstr>
      <vt:lpstr>PowerPoint Sunusu</vt:lpstr>
      <vt:lpstr> 3-)Akran faktörleri: Yanlış yönelimleri olan akran ilişkileri; akranları tarafından zorbalığa uğrama; saldırgan ve şiddet davranışlarını destekleyen inanışlara sahip sınıfları ve sosyal grupları keşfetme.     </vt:lpstr>
      <vt:lpstr>PowerPoint Sunusu</vt:lpstr>
      <vt:lpstr>     Çocukların duygusal olarak zarar görmesine yol açan öğretmen davranışları aşağıdaki gibi sıralanmıştır:     -Alay etme                                        -Aşağılayıcı ses tonu   -Ders dışı etkinliklerden alıkoyma    -Performans düşüklüğünü ve başarısızlığı yıkıcı biçimde eleştirme   -Ad takma   -Okul sonrası ceza olarak ders yaptırma   -Vurma, çimdikleme, kulak çekme vb.   -Öğrenciye bir şeyler fırlatma</vt:lpstr>
      <vt:lpstr>PowerPoint Sunusu</vt:lpstr>
      <vt:lpstr>     </vt:lpstr>
      <vt:lpstr>PowerPoint Sunusu</vt:lpstr>
      <vt:lpstr>PowerPoint Sunusu</vt:lpstr>
      <vt:lpstr>PowerPoint Sunusu</vt:lpstr>
      <vt:lpstr>PowerPoint Sunusu</vt:lpstr>
      <vt:lpstr>PowerPoint Sunusu</vt:lpstr>
      <vt:lpstr>PowerPoint Sunusu</vt:lpstr>
      <vt:lpstr>ZORBALIK NEDİR?</vt:lpstr>
      <vt:lpstr>AKRAN ZORBALIĞI NEDİR?</vt:lpstr>
      <vt:lpstr>Zorbalığın Ortaya Çıkış Biçimleri </vt:lpstr>
      <vt:lpstr>PowerPoint Sunusu</vt:lpstr>
      <vt:lpstr>Zorbalığın Ayırt Edici Özellikleri </vt:lpstr>
      <vt:lpstr>PowerPoint Sunusu</vt:lpstr>
      <vt:lpstr>PowerPoint Sunusu</vt:lpstr>
      <vt:lpstr>PowerPoint Sunusu</vt:lpstr>
      <vt:lpstr>PowerPoint Sunusu</vt:lpstr>
      <vt:lpstr>                                                                                  Birçok kaynakta benimsenen zorbalığa ilişkin gruplama şu biçimdedir</vt:lpstr>
      <vt:lpstr>PowerPoint Sunusu</vt:lpstr>
      <vt:lpstr>AKRAN ZORBALIĞININ NEDENLERİ </vt:lpstr>
      <vt:lpstr>BİREYSEL NEDENLER: </vt:lpstr>
      <vt:lpstr>AİLESEL NEDENLER: </vt:lpstr>
      <vt:lpstr>PowerPoint Sunusu</vt:lpstr>
      <vt:lpstr>PowerPoint Sunusu</vt:lpstr>
      <vt:lpstr>PowerPoint Sunusu</vt:lpstr>
      <vt:lpstr>OKULA AİT NEDENLER: </vt:lpstr>
      <vt:lpstr>ZORBALIK VE CİNSİYET </vt:lpstr>
      <vt:lpstr>ZORBALIK VE YAŞ </vt:lpstr>
      <vt:lpstr>PowerPoint Sunusu</vt:lpstr>
      <vt:lpstr>Zorbalığın Yol Açtığı Ruhsal Sorunlar</vt:lpstr>
      <vt:lpstr>PowerPoint Sunusu</vt:lpstr>
      <vt:lpstr>Zorbalığın Yol Açtığı Akademik Sorunlar</vt:lpstr>
      <vt:lpstr>Zorbalığın Yol Açtığı Sosyal Beceri Sorunları</vt:lpstr>
      <vt:lpstr>ZORBALIĞI ÖNLEMEDE VELİLERİN ROLÜ</vt:lpstr>
      <vt:lpstr>ZORBALIĞI ÖNLEMEDE ÖĞRENCİLERİN ROLÜ</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kübra</dc:creator>
  <cp:lastModifiedBy>Bilinmeyen Kullanıcı</cp:lastModifiedBy>
  <cp:revision>96</cp:revision>
  <dcterms:created xsi:type="dcterms:W3CDTF">2011-10-23T08:38:24Z</dcterms:created>
  <dcterms:modified xsi:type="dcterms:W3CDTF">2021-03-09T18:04:57Z</dcterms:modified>
</cp:coreProperties>
</file>